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762A63-15FC-9E43-BD7D-09ABBE9B9A99}" v="39" dt="2025-07-07T12:33:43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A Breheny" userId="S::abreheny@stmonicas.stoccat.org.uk::2cd13743-df44-4b7f-acc4-211a0dab2050" providerId="AD" clId="Web-{DD762A63-15FC-9E43-BD7D-09ABBE9B9A99}"/>
    <pc:docChg chg="modSld">
      <pc:chgData name="Miss A Breheny" userId="S::abreheny@stmonicas.stoccat.org.uk::2cd13743-df44-4b7f-acc4-211a0dab2050" providerId="AD" clId="Web-{DD762A63-15FC-9E43-BD7D-09ABBE9B9A99}" dt="2025-07-07T12:33:43.289" v="38" actId="20577"/>
      <pc:docMkLst>
        <pc:docMk/>
      </pc:docMkLst>
      <pc:sldChg chg="modSp">
        <pc:chgData name="Miss A Breheny" userId="S::abreheny@stmonicas.stoccat.org.uk::2cd13743-df44-4b7f-acc4-211a0dab2050" providerId="AD" clId="Web-{DD762A63-15FC-9E43-BD7D-09ABBE9B9A99}" dt="2025-07-07T12:33:43.289" v="38" actId="20577"/>
        <pc:sldMkLst>
          <pc:docMk/>
          <pc:sldMk cId="0" sldId="256"/>
        </pc:sldMkLst>
        <pc:spChg chg="mod">
          <ac:chgData name="Miss A Breheny" userId="S::abreheny@stmonicas.stoccat.org.uk::2cd13743-df44-4b7f-acc4-211a0dab2050" providerId="AD" clId="Web-{DD762A63-15FC-9E43-BD7D-09ABBE9B9A99}" dt="2025-07-07T12:33:08.132" v="12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DD762A63-15FC-9E43-BD7D-09ABBE9B9A99}" dt="2025-07-07T12:33:43.289" v="38" actId="20577"/>
          <ac:spMkLst>
            <pc:docMk/>
            <pc:sldMk cId="0" sldId="256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584"/>
            <a:ext cx="8229600" cy="1143000"/>
          </a:xfrm>
        </p:spPr>
        <p:txBody>
          <a:bodyPr>
            <a:noAutofit/>
          </a:bodyPr>
          <a:lstStyle/>
          <a:p>
            <a:r>
              <a:rPr sz="2800" dirty="0"/>
              <a:t>Year 7 – </a:t>
            </a:r>
            <a:r>
              <a:rPr lang="en-GB" sz="2800" dirty="0"/>
              <a:t>Summer Term</a:t>
            </a:r>
            <a:r>
              <a:rPr sz="2800" dirty="0"/>
              <a:t>: WW2 Cross-Curricular Drama – Evacuation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" y="1023425"/>
            <a:ext cx="4114800" cy="2286000"/>
          </a:xfrm>
          <a:prstGeom prst="rect">
            <a:avLst/>
          </a:prstGeom>
          <a:solidFill>
            <a:srgbClr val="0070C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dirty="0"/>
              <a:t>Key Knowledge</a:t>
            </a:r>
          </a:p>
          <a:p>
            <a:r>
              <a:rPr dirty="0"/>
              <a:t>- </a:t>
            </a:r>
            <a:r>
              <a:rPr sz="1200" dirty="0"/>
              <a:t>Evacuation began in September 1939 to protect children from air raids.</a:t>
            </a:r>
          </a:p>
          <a:p>
            <a:r>
              <a:rPr sz="1200" dirty="0"/>
              <a:t>- Over 3 million evacuated from cities to rural Britain.</a:t>
            </a:r>
          </a:p>
          <a:p>
            <a:r>
              <a:rPr sz="1200" dirty="0"/>
              <a:t>- Many faced culture shock and unfamiliar surroundings.</a:t>
            </a:r>
          </a:p>
          <a:p>
            <a:r>
              <a:rPr sz="1200" dirty="0"/>
              <a:t>- Suitcases had basic essentials like clothes and ID tags.</a:t>
            </a:r>
          </a:p>
          <a:p>
            <a:r>
              <a:rPr sz="1200" dirty="0"/>
              <a:t>- Some evacuees were treated well; others were homesick or mistreated.</a:t>
            </a:r>
          </a:p>
          <a:p>
            <a:r>
              <a:rPr sz="1200" dirty="0"/>
              <a:t>- 'Kisses on a Postcard' explores evacuee experiences.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0" y="1097280"/>
            <a:ext cx="4389120" cy="22860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50" dirty="0"/>
              <a:t>Drama Techniques</a:t>
            </a:r>
          </a:p>
          <a:p>
            <a:r>
              <a:rPr sz="1400" dirty="0"/>
              <a:t>- Tableaux: Freeze-frame dramatic moments.</a:t>
            </a:r>
          </a:p>
          <a:p>
            <a:r>
              <a:rPr sz="1400" dirty="0"/>
              <a:t>- Thought Tracking: Expressing internal character thoughts.</a:t>
            </a:r>
          </a:p>
          <a:p>
            <a:r>
              <a:rPr sz="1400" dirty="0"/>
              <a:t>- Prepared Improvisation: Structured, creative scenes.</a:t>
            </a:r>
          </a:p>
          <a:p>
            <a:r>
              <a:rPr sz="1400" dirty="0"/>
              <a:t>- Teacher-in-Role (TIR): Teacher guides action in character.</a:t>
            </a:r>
          </a:p>
          <a:p>
            <a:r>
              <a:rPr sz="1400" dirty="0"/>
              <a:t>- Hot Seating: Interviewing characters in role.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880" y="3474720"/>
            <a:ext cx="4114800" cy="1828800"/>
          </a:xfrm>
          <a:prstGeom prst="rect">
            <a:avLst/>
          </a:prstGeom>
          <a:solidFill>
            <a:srgbClr val="FFC00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50" dirty="0"/>
              <a:t>Performance Focus</a:t>
            </a:r>
          </a:p>
          <a:p>
            <a:r>
              <a:rPr sz="1400" dirty="0"/>
              <a:t>- Understand WW2 evacuation context.</a:t>
            </a:r>
          </a:p>
          <a:p>
            <a:r>
              <a:rPr sz="1400" dirty="0"/>
              <a:t>- Act with empathy and </a:t>
            </a:r>
            <a:r>
              <a:rPr sz="1400" dirty="0" err="1"/>
              <a:t>characterisation</a:t>
            </a:r>
            <a:r>
              <a:rPr sz="1400" dirty="0"/>
              <a:t>.</a:t>
            </a:r>
          </a:p>
          <a:p>
            <a:r>
              <a:rPr sz="1400" dirty="0"/>
              <a:t>- Use expressive skills: voice, body, gesture.</a:t>
            </a:r>
          </a:p>
          <a:p>
            <a:r>
              <a:rPr sz="1400" dirty="0"/>
              <a:t>- Rehearse and perform scripted scenes.</a:t>
            </a:r>
          </a:p>
          <a:p>
            <a:r>
              <a:rPr lang="en-GB" sz="1400">
                <a:ea typeface="Calibri"/>
                <a:cs typeface="Calibri"/>
              </a:rPr>
              <a:t>- Rehearse and perform devised scenes</a:t>
            </a:r>
            <a:endParaRPr lang="en-GB" sz="1400" dirty="0">
              <a:ea typeface="Calibri"/>
              <a:cs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3474720"/>
            <a:ext cx="4389120" cy="1828800"/>
          </a:xfrm>
          <a:prstGeom prst="rect">
            <a:avLst/>
          </a:prstGeom>
          <a:solidFill>
            <a:srgbClr val="7030A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00" dirty="0"/>
              <a:t>Vocabulary</a:t>
            </a:r>
          </a:p>
          <a:p>
            <a:r>
              <a:rPr sz="1200" dirty="0"/>
              <a:t>Evacuee – Person moved for safety</a:t>
            </a:r>
          </a:p>
          <a:p>
            <a:r>
              <a:rPr sz="1200" dirty="0"/>
              <a:t>Tableau – Still dramatic image</a:t>
            </a:r>
          </a:p>
          <a:p>
            <a:r>
              <a:rPr sz="1200" dirty="0"/>
              <a:t>Thought Track – Internal monologue</a:t>
            </a:r>
          </a:p>
          <a:p>
            <a:r>
              <a:rPr sz="1200" dirty="0"/>
              <a:t>Improvisation – Unsigned performance</a:t>
            </a:r>
          </a:p>
          <a:p>
            <a:r>
              <a:rPr sz="1200" dirty="0"/>
              <a:t>Host Family – Rural guardians</a:t>
            </a:r>
          </a:p>
          <a:p>
            <a:r>
              <a:rPr sz="1200" dirty="0"/>
              <a:t>Empathy – Understanding others’ emotions</a:t>
            </a:r>
          </a:p>
          <a:p>
            <a:r>
              <a:rPr sz="1200" dirty="0"/>
              <a:t>TIR – Teacher acting in character</a:t>
            </a:r>
            <a:endParaRPr lang="en-GB" sz="1200" dirty="0"/>
          </a:p>
          <a:p>
            <a:r>
              <a:rPr lang="en-GB" sz="1200" dirty="0" err="1"/>
              <a:t>Bileting</a:t>
            </a:r>
            <a:r>
              <a:rPr lang="en-GB" sz="1200" dirty="0"/>
              <a:t> Officer – the person who organised the evacuees into new families</a:t>
            </a:r>
            <a:endParaRPr sz="1200" dirty="0"/>
          </a:p>
        </p:txBody>
      </p:sp>
      <p:sp>
        <p:nvSpPr>
          <p:cNvPr id="7" name="Rectangle 6"/>
          <p:cNvSpPr/>
          <p:nvPr/>
        </p:nvSpPr>
        <p:spPr>
          <a:xfrm>
            <a:off x="182880" y="5486400"/>
            <a:ext cx="4114800" cy="1097280"/>
          </a:xfrm>
          <a:prstGeom prst="rect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00" dirty="0"/>
              <a:t>Key Questions</a:t>
            </a:r>
          </a:p>
          <a:p>
            <a:r>
              <a:rPr sz="1200" dirty="0"/>
              <a:t>- What did evacuation feel like?</a:t>
            </a:r>
          </a:p>
          <a:p>
            <a:r>
              <a:rPr sz="1200" dirty="0"/>
              <a:t>- How do we show fear and emotion?</a:t>
            </a:r>
          </a:p>
          <a:p>
            <a:r>
              <a:rPr sz="1200" dirty="0"/>
              <a:t>- What makes acting believable?</a:t>
            </a:r>
          </a:p>
          <a:p>
            <a:r>
              <a:rPr sz="1200" dirty="0"/>
              <a:t>- How do skills show empathy?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5486400"/>
            <a:ext cx="4389120" cy="1097280"/>
          </a:xfrm>
          <a:prstGeom prst="rect">
            <a:avLst/>
          </a:prstGeom>
          <a:solidFill>
            <a:srgbClr val="00B0F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50" dirty="0"/>
              <a:t>Historical Context</a:t>
            </a:r>
          </a:p>
          <a:p>
            <a:r>
              <a:rPr sz="1400" dirty="0"/>
              <a:t>- War declared: 3rd Sept 1939</a:t>
            </a:r>
          </a:p>
          <a:p>
            <a:r>
              <a:rPr sz="1400" dirty="0"/>
              <a:t>- Operation Pied Piper = Evacuation Plan</a:t>
            </a:r>
          </a:p>
          <a:p>
            <a:r>
              <a:rPr sz="1400" dirty="0"/>
              <a:t>- Families had short notice to pack</a:t>
            </a:r>
          </a:p>
          <a:p>
            <a:r>
              <a:rPr sz="1400" dirty="0"/>
              <a:t>- Host families varied in care given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9b9ecf4-9844-4154-ba07-76cd0c18d706" xsi:nil="true"/>
    <lcf76f155ced4ddcb4097134ff3c332f xmlns="3e8ff1e7-d962-4be6-a5e6-27e40b5ae87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8C63387AA9E444A0D2EAC450C876D1" ma:contentTypeVersion="12" ma:contentTypeDescription="Create a new document." ma:contentTypeScope="" ma:versionID="7e422f9a5db2d66aad09614758404ea1">
  <xsd:schema xmlns:xsd="http://www.w3.org/2001/XMLSchema" xmlns:xs="http://www.w3.org/2001/XMLSchema" xmlns:p="http://schemas.microsoft.com/office/2006/metadata/properties" xmlns:ns2="3e8ff1e7-d962-4be6-a5e6-27e40b5ae87a" xmlns:ns3="79b9ecf4-9844-4154-ba07-76cd0c18d706" targetNamespace="http://schemas.microsoft.com/office/2006/metadata/properties" ma:root="true" ma:fieldsID="3c6c2b7d15f896e5ab600c4fbf924f94" ns2:_="" ns3:_="">
    <xsd:import namespace="3e8ff1e7-d962-4be6-a5e6-27e40b5ae87a"/>
    <xsd:import namespace="79b9ecf4-9844-4154-ba07-76cd0c18d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ff1e7-d962-4be6-a5e6-27e40b5ae8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0e4cc82-d582-4c4e-ac72-484cad8dd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9ecf4-9844-4154-ba07-76cd0c18d70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67a606b-1488-4ec8-88a1-506b3545291c}" ma:internalName="TaxCatchAll" ma:showField="CatchAllData" ma:web="79b9ecf4-9844-4154-ba07-76cd0c18d7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E40709-E267-4922-B94E-77B682E70ED5}">
  <ds:schemaRefs>
    <ds:schemaRef ds:uri="http://schemas.microsoft.com/office/2006/metadata/properties"/>
    <ds:schemaRef ds:uri="http://schemas.microsoft.com/office/infopath/2007/PartnerControls"/>
    <ds:schemaRef ds:uri="79b9ecf4-9844-4154-ba07-76cd0c18d706"/>
    <ds:schemaRef ds:uri="3e8ff1e7-d962-4be6-a5e6-27e40b5ae87a"/>
  </ds:schemaRefs>
</ds:datastoreItem>
</file>

<file path=customXml/itemProps2.xml><?xml version="1.0" encoding="utf-8"?>
<ds:datastoreItem xmlns:ds="http://schemas.openxmlformats.org/officeDocument/2006/customXml" ds:itemID="{79091F2C-9E3E-44B5-B3DA-EC6BBEEEB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67E19C-25E8-4B2B-B6D6-5019FB2F3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8ff1e7-d962-4be6-a5e6-27e40b5ae87a"/>
    <ds:schemaRef ds:uri="79b9ecf4-9844-4154-ba07-76cd0c18d7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271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Year 7 – Summer Term: WW2 Cross-Curricular Drama – Evacuation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– Half Term: WW2 Cross-Curricular Drama – Evacuation</dc:title>
  <dc:subject/>
  <dc:creator>Miss A Breheny</dc:creator>
  <cp:keywords/>
  <dc:description>generated using python-pptx</dc:description>
  <cp:lastModifiedBy>Miss A Breheny</cp:lastModifiedBy>
  <cp:revision>13</cp:revision>
  <dcterms:created xsi:type="dcterms:W3CDTF">2013-01-27T09:14:16Z</dcterms:created>
  <dcterms:modified xsi:type="dcterms:W3CDTF">2025-07-07T12:33:49Z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0x010100948C63387AA9E444A0D2EAC450C876D1</vt:lpwstr>
  </property>
  <property fmtid="{D5CDD505-2E9C-101B-9397-08002B2CF9AE}" pid="3" name="MediaServiceImageTags">
    <vt:lpwstr/>
  </property>
</Properties>
</file>