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99FF"/>
    <a:srgbClr val="FF00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55CEA0-F7C3-D71E-3CD7-F356014771F0}" v="6" dt="2025-07-07T12:42:29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reheny" userId="S::abreheny@stmonicas.stoccat.org.uk::2cd13743-df44-4b7f-acc4-211a0dab2050" providerId="AD" clId="Web-{7255CEA0-F7C3-D71E-3CD7-F356014771F0}"/>
    <pc:docChg chg="modSld">
      <pc:chgData name="Miss A Breheny" userId="S::abreheny@stmonicas.stoccat.org.uk::2cd13743-df44-4b7f-acc4-211a0dab2050" providerId="AD" clId="Web-{7255CEA0-F7C3-D71E-3CD7-F356014771F0}" dt="2025-07-07T12:42:24.386" v="4" actId="20577"/>
      <pc:docMkLst>
        <pc:docMk/>
      </pc:docMkLst>
      <pc:sldChg chg="modSp">
        <pc:chgData name="Miss A Breheny" userId="S::abreheny@stmonicas.stoccat.org.uk::2cd13743-df44-4b7f-acc4-211a0dab2050" providerId="AD" clId="Web-{7255CEA0-F7C3-D71E-3CD7-F356014771F0}" dt="2025-07-07T12:42:24.386" v="4" actId="20577"/>
        <pc:sldMkLst>
          <pc:docMk/>
          <pc:sldMk cId="3620450473" sldId="274"/>
        </pc:sldMkLst>
        <pc:spChg chg="mod">
          <ac:chgData name="Miss A Breheny" userId="S::abreheny@stmonicas.stoccat.org.uk::2cd13743-df44-4b7f-acc4-211a0dab2050" providerId="AD" clId="Web-{7255CEA0-F7C3-D71E-3CD7-F356014771F0}" dt="2025-07-07T12:42:24.386" v="4" actId="20577"/>
          <ac:spMkLst>
            <pc:docMk/>
            <pc:sldMk cId="3620450473" sldId="274"/>
            <ac:spMk id="2" creationId="{EAD1BB38-6DC9-49A5-8CD7-E236F7B40D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DB5E6-29AA-44E0-ABFF-43420E23E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42BE6-546D-40DF-8E46-51E12D34C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F32BF-E8EE-42F1-870D-EDE80395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E40AC-4712-464F-A262-34A86387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92E95-CA82-4D97-B3EA-D43CDAA0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3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C26C-7BF3-434C-8E1B-1D788D33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854A3-C43A-4726-8F68-CC866772B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C958-2FB0-4B2E-8612-DAA0020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F3C6F-7C89-4341-93C0-CA0CA563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EC030-0E2B-421F-8590-33017437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90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C49032-4F17-4D55-B4C2-CE8A2A853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64DB0-1183-41C9-8DC6-25C37690F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5E9B7-060D-4286-8105-5ADDDA9F3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00F6C-3F68-4BB0-8191-C3CEFB3D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CD887-F33D-45CB-8699-D622C63C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65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64A3-A36C-4765-9808-56F0A916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20CA-ECBD-4628-B5CE-9736EBE3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097D8-2794-44E3-B0DE-B1864E26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4709-54F5-4E78-9F3F-2A493324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DB1B-3235-44A8-87DF-8AC5EDA3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8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68F7-2468-4F47-955C-3B48FF36B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4DDEB-8DA6-4700-A236-4203662FD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49E15-6DF8-401C-A4EB-4F4B79A5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142F6-B61F-46D9-AB25-BD7FED82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FF28E-0562-42C3-B2E8-54E79D20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6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1ABF-95C5-4828-A8F3-2E5C7D67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8CD00-83A8-4A40-9F07-FBEC9D510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AAC5-1406-478F-A7C1-BC3D7F302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E6F11-48A6-4CB4-A18A-785A1E44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F6948-4196-48DD-A71C-9F8FAB58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C2C63-C6B2-44FF-BCFE-7F488691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1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D0DC-2794-4BBF-993E-80EC93A6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5AF58-12F5-4D5D-98EC-FCF1DBCE2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F5246-9C7E-4460-89D0-3A9FA2C7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410941-47B4-4818-8F48-35CC2DEAB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0588E-4F0F-4E19-88EF-F7D2FBBEE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8EDF3-2E17-4B00-B90C-A4563764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FEA83-FF1F-4C0A-9686-D1DDC5BE2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289EE-68BC-4066-BFE7-55E976D2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4C32-C8AD-47B6-AC88-B19D751A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C0616-0876-4D69-A355-A2F77E16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ADAA5-627F-4997-9910-D6E4FF08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4BD1E6-2B44-4847-849D-93C5F8CE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18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B01D9-D239-4011-85D7-ABFA8CE7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1470D-9EAD-476D-A49D-624CE950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32436-A8EA-481D-A1A1-10F7154F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1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6DA9-743A-4A21-BFE9-D546F233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6F18-3E58-49A9-A310-27608FC6D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33BBE-AAF4-4375-94C0-EF817CC0B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88622-38B6-494C-9795-8768192B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D300-6B55-4E71-B2C7-42742F97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97A5B-CBB8-4B8C-9CB7-DBC08638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07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3F5E-5957-4495-A4BF-7550C230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D1D16-C567-46C3-96A4-1E571A65C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E9826-91BD-4B1E-BC7C-68BCE5719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4C499-228C-44C8-879B-A5B08E34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70F6A-D28D-4677-B49C-3FCF9C7B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3BDD0-FE2D-42A8-AC52-FE6A8A8E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8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D26BC-07FC-4CF0-A77A-53D55623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49520-4161-405D-9664-6DF7B1419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9958-428F-4AD4-A0DB-43ACB640C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0941-EEAA-4A5C-AFEB-38F627B71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7D222-C5D2-4465-AE7D-63138AC52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5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BB38-6DC9-49A5-8CD7-E236F7B40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3" y="122549"/>
            <a:ext cx="11708091" cy="55848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>
                <a:latin typeface="+mn-lt"/>
              </a:rPr>
              <a:t>Year 9 Drama Autumn Term : Lizzie Borden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99EBE8-4062-4E06-873E-75ECA67AD03A}"/>
              </a:ext>
            </a:extLst>
          </p:cNvPr>
          <p:cNvSpPr/>
          <p:nvPr/>
        </p:nvSpPr>
        <p:spPr>
          <a:xfrm>
            <a:off x="3768994" y="743244"/>
            <a:ext cx="5175316" cy="26053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407361-39E2-4D66-8B3A-6682E45CF17E}"/>
              </a:ext>
            </a:extLst>
          </p:cNvPr>
          <p:cNvSpPr/>
          <p:nvPr/>
        </p:nvSpPr>
        <p:spPr>
          <a:xfrm>
            <a:off x="9064895" y="980342"/>
            <a:ext cx="2970031" cy="34038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6F1B72DB-1F7A-4D1B-A13B-F5218661887A}"/>
              </a:ext>
            </a:extLst>
          </p:cNvPr>
          <p:cNvSpPr/>
          <p:nvPr/>
        </p:nvSpPr>
        <p:spPr>
          <a:xfrm>
            <a:off x="9846297" y="4504336"/>
            <a:ext cx="1819373" cy="1404594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3DA40C-1921-48B6-91BD-42C7C3409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331" y="11378"/>
            <a:ext cx="609653" cy="7803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5841E8-5FE8-4302-BEE6-55EA83444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5984" y="96730"/>
            <a:ext cx="1298561" cy="609653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DDD894C-F224-4E4B-8A40-1FF39B5C0AC2}"/>
              </a:ext>
            </a:extLst>
          </p:cNvPr>
          <p:cNvSpPr/>
          <p:nvPr/>
        </p:nvSpPr>
        <p:spPr>
          <a:xfrm>
            <a:off x="348792" y="6149313"/>
            <a:ext cx="11585541" cy="635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FF00"/>
                </a:solidFill>
              </a:rPr>
              <a:t>Communication		Cooperation		Creativity		Confidence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23120C-5567-4011-9759-1C0558D6CCC9}"/>
              </a:ext>
            </a:extLst>
          </p:cNvPr>
          <p:cNvSpPr txBox="1"/>
          <p:nvPr/>
        </p:nvSpPr>
        <p:spPr>
          <a:xfrm>
            <a:off x="3968127" y="784542"/>
            <a:ext cx="49127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solidFill>
                  <a:srgbClr val="7030A0"/>
                </a:solidFill>
              </a:rPr>
              <a:t>Drama Techniques</a:t>
            </a:r>
          </a:p>
          <a:p>
            <a:r>
              <a:rPr lang="en-US" sz="2000" b="1" dirty="0">
                <a:solidFill>
                  <a:srgbClr val="FF0066"/>
                </a:solidFill>
              </a:rPr>
              <a:t>H</a:t>
            </a:r>
            <a:r>
              <a:rPr lang="en-GB" sz="2000" b="1" dirty="0" err="1">
                <a:solidFill>
                  <a:srgbClr val="FF0066"/>
                </a:solidFill>
              </a:rPr>
              <a:t>ot</a:t>
            </a:r>
            <a:r>
              <a:rPr lang="en-GB" sz="2000" b="1" dirty="0">
                <a:solidFill>
                  <a:srgbClr val="FF0066"/>
                </a:solidFill>
              </a:rPr>
              <a:t> Seating: </a:t>
            </a:r>
            <a:r>
              <a:rPr lang="en-GB" sz="2000" dirty="0">
                <a:solidFill>
                  <a:srgbClr val="7030A0"/>
                </a:solidFill>
              </a:rPr>
              <a:t>Answering key questions about your character/ storyline in role</a:t>
            </a:r>
          </a:p>
          <a:p>
            <a:r>
              <a:rPr lang="en-US" sz="2000" b="1" dirty="0">
                <a:solidFill>
                  <a:srgbClr val="FF0066"/>
                </a:solidFill>
              </a:rPr>
              <a:t>S</a:t>
            </a:r>
            <a:r>
              <a:rPr lang="en-GB" sz="2000" b="1" dirty="0" err="1">
                <a:solidFill>
                  <a:srgbClr val="FF0066"/>
                </a:solidFill>
              </a:rPr>
              <a:t>pontaneous</a:t>
            </a:r>
            <a:r>
              <a:rPr lang="en-GB" sz="2000" b="1" dirty="0">
                <a:solidFill>
                  <a:srgbClr val="FF0066"/>
                </a:solidFill>
              </a:rPr>
              <a:t> Improvisation: </a:t>
            </a:r>
            <a:r>
              <a:rPr lang="en-GB" sz="2000" dirty="0">
                <a:solidFill>
                  <a:srgbClr val="7030A0"/>
                </a:solidFill>
              </a:rPr>
              <a:t>Creating a piece of Drama, based on some prior knowledge, with little or no planning time. </a:t>
            </a:r>
          </a:p>
          <a:p>
            <a:r>
              <a:rPr lang="en-US" sz="2000" b="1" dirty="0">
                <a:solidFill>
                  <a:srgbClr val="FF0066"/>
                </a:solidFill>
              </a:rPr>
              <a:t>D</a:t>
            </a:r>
            <a:r>
              <a:rPr lang="en-GB" sz="2000" b="1" dirty="0" err="1">
                <a:solidFill>
                  <a:srgbClr val="FF0066"/>
                </a:solidFill>
              </a:rPr>
              <a:t>ocumentary</a:t>
            </a:r>
            <a:r>
              <a:rPr lang="en-GB" sz="2000" b="1" dirty="0">
                <a:solidFill>
                  <a:srgbClr val="FF0066"/>
                </a:solidFill>
              </a:rPr>
              <a:t>-Drama: </a:t>
            </a:r>
            <a:r>
              <a:rPr lang="en-GB" sz="2000" dirty="0">
                <a:solidFill>
                  <a:srgbClr val="9933FF"/>
                </a:solidFill>
              </a:rPr>
              <a:t>A style of Drama using re-enactments of real life events. </a:t>
            </a:r>
            <a:r>
              <a:rPr lang="en-GB" sz="2000" dirty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93207F-EC28-4F00-BA11-4060C18F84CF}"/>
              </a:ext>
            </a:extLst>
          </p:cNvPr>
          <p:cNvSpPr txBox="1"/>
          <p:nvPr/>
        </p:nvSpPr>
        <p:spPr>
          <a:xfrm>
            <a:off x="9176137" y="1046073"/>
            <a:ext cx="28904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rgbClr val="00B0F0"/>
                </a:solidFill>
              </a:rPr>
              <a:t>Dig Deeper 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a stimulus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you give an example of a good stimulus for a piece of Drama.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Why is a story like ‘Lizzie Borden’ a good stimulus for a piece of Drama?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difference between a ‘motive’ and a ‘motif’?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6624CD-6865-46A7-944F-028E5FE207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992" r="22742" b="16349"/>
          <a:stretch/>
        </p:blipFill>
        <p:spPr>
          <a:xfrm>
            <a:off x="986716" y="612768"/>
            <a:ext cx="1925296" cy="1704774"/>
          </a:xfrm>
          <a:prstGeom prst="rect">
            <a:avLst/>
          </a:prstGeom>
          <a:effectLst>
            <a:softEdge rad="177800"/>
          </a:effec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F39F685-CD65-43CF-9CEB-584691FDD82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51" t="10037" r="3597" b="5344"/>
          <a:stretch/>
        </p:blipFill>
        <p:spPr>
          <a:xfrm>
            <a:off x="157074" y="2653157"/>
            <a:ext cx="3391545" cy="340488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0C7FAE7-E56C-462A-A24E-CEB691DEEA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6124" y="3877046"/>
            <a:ext cx="5317075" cy="215207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7F30101-9886-46D4-B639-CD93FC76F6B0}"/>
              </a:ext>
            </a:extLst>
          </p:cNvPr>
          <p:cNvSpPr txBox="1"/>
          <p:nvPr/>
        </p:nvSpPr>
        <p:spPr>
          <a:xfrm>
            <a:off x="3686765" y="3389890"/>
            <a:ext cx="3954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Vocal Skills</a:t>
            </a:r>
            <a:endParaRPr lang="en-GB" sz="2800" b="1" dirty="0">
              <a:solidFill>
                <a:srgbClr val="FFFF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AAFF61C-5746-4DC4-8795-A4A818CBA807}"/>
              </a:ext>
            </a:extLst>
          </p:cNvPr>
          <p:cNvSpPr txBox="1"/>
          <p:nvPr/>
        </p:nvSpPr>
        <p:spPr>
          <a:xfrm>
            <a:off x="125378" y="2158505"/>
            <a:ext cx="347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</a:rPr>
              <a:t>Physical Skills</a:t>
            </a:r>
            <a:endParaRPr lang="en-GB" sz="24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45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536757-CA4D-41BB-B0EC-4287E6951CC5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B5ED9F7E-4199-4828-A80E-9DE1DF0BC0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3587A8-E3DB-40BB-8BCA-0965525B75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131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9 Drama Autumn Term : Lizzie Borden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G Walker</dc:creator>
  <cp:lastModifiedBy>Miss A Breheny</cp:lastModifiedBy>
  <cp:revision>26</cp:revision>
  <dcterms:created xsi:type="dcterms:W3CDTF">2022-01-05T11:40:03Z</dcterms:created>
  <dcterms:modified xsi:type="dcterms:W3CDTF">2025-07-07T12:42:30Z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