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103E79-92F0-6F77-E122-0734E62EBA84}" v="12" dt="2025-07-07T12:42:46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A Breheny" userId="S::abreheny@stmonicas.stoccat.org.uk::2cd13743-df44-4b7f-acc4-211a0dab2050" providerId="AD" clId="Web-{6E103E79-92F0-6F77-E122-0734E62EBA84}"/>
    <pc:docChg chg="modSld">
      <pc:chgData name="Miss A Breheny" userId="S::abreheny@stmonicas.stoccat.org.uk::2cd13743-df44-4b7f-acc4-211a0dab2050" providerId="AD" clId="Web-{6E103E79-92F0-6F77-E122-0734E62EBA84}" dt="2025-07-07T12:42:46.845" v="12" actId="20577"/>
      <pc:docMkLst>
        <pc:docMk/>
      </pc:docMkLst>
      <pc:sldChg chg="modSp">
        <pc:chgData name="Miss A Breheny" userId="S::abreheny@stmonicas.stoccat.org.uk::2cd13743-df44-4b7f-acc4-211a0dab2050" providerId="AD" clId="Web-{6E103E79-92F0-6F77-E122-0734E62EBA84}" dt="2025-07-07T12:42:46.845" v="12" actId="20577"/>
        <pc:sldMkLst>
          <pc:docMk/>
          <pc:sldMk cId="0" sldId="256"/>
        </pc:sldMkLst>
        <pc:spChg chg="mod">
          <ac:chgData name="Miss A Breheny" userId="S::abreheny@stmonicas.stoccat.org.uk::2cd13743-df44-4b7f-acc4-211a0dab2050" providerId="AD" clId="Web-{6E103E79-92F0-6F77-E122-0734E62EBA84}" dt="2025-07-07T12:42:46.845" v="12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1440"/>
            <a:ext cx="8229600" cy="1143000"/>
          </a:xfrm>
        </p:spPr>
        <p:txBody>
          <a:bodyPr>
            <a:normAutofit fontScale="90000"/>
          </a:bodyPr>
          <a:lstStyle/>
          <a:p>
            <a:r>
              <a:rPr sz="3600" dirty="0"/>
              <a:t>Year 9 – Drama </a:t>
            </a:r>
            <a:r>
              <a:rPr lang="en-GB" sz="3600"/>
              <a:t>– Spring Term </a:t>
            </a:r>
            <a:r>
              <a:rPr sz="3600" dirty="0"/>
              <a:t>– Blood Brothers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" y="1097280"/>
            <a:ext cx="4114800" cy="2286000"/>
          </a:xfrm>
          <a:prstGeom prst="rect">
            <a:avLst/>
          </a:prstGeom>
          <a:solidFill>
            <a:srgbClr val="0070C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00" dirty="0"/>
              <a:t>Key Knowledge</a:t>
            </a:r>
          </a:p>
          <a:p>
            <a:r>
              <a:rPr sz="1200" dirty="0"/>
              <a:t>- 'Blood Brothers' by Willy Russell (1982), set in 1960s–1980s Liverpool.</a:t>
            </a:r>
          </a:p>
          <a:p>
            <a:r>
              <a:rPr sz="1200" dirty="0"/>
              <a:t>- Explores social class, superstition, fate, and nature vs nurture.</a:t>
            </a:r>
          </a:p>
          <a:p>
            <a:r>
              <a:rPr sz="1200" dirty="0"/>
              <a:t>- Twin brothers separated at birth grow up in different classes.</a:t>
            </a:r>
          </a:p>
          <a:p>
            <a:r>
              <a:rPr sz="1200" dirty="0"/>
              <a:t>- Tragic ending shaped by misunderstanding and social inequality.</a:t>
            </a:r>
          </a:p>
          <a:p>
            <a:r>
              <a:rPr sz="1200" dirty="0"/>
              <a:t>- Use of dramatic irony keeps the audience engaged.</a:t>
            </a:r>
            <a:endParaRPr dirty="0"/>
          </a:p>
        </p:txBody>
      </p:sp>
      <p:sp>
        <p:nvSpPr>
          <p:cNvPr id="4" name="Rectangle 3"/>
          <p:cNvSpPr/>
          <p:nvPr/>
        </p:nvSpPr>
        <p:spPr>
          <a:xfrm>
            <a:off x="4572000" y="1097280"/>
            <a:ext cx="4389120" cy="22860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100" dirty="0"/>
              <a:t>Drama Techniques</a:t>
            </a:r>
          </a:p>
          <a:p>
            <a:r>
              <a:rPr sz="1600" dirty="0"/>
              <a:t>- Tableau: Frozen scenes to show key moments.</a:t>
            </a:r>
          </a:p>
          <a:p>
            <a:r>
              <a:rPr sz="1600" dirty="0"/>
              <a:t>- Thought Tracking: Inner thoughts revealed.</a:t>
            </a:r>
          </a:p>
          <a:p>
            <a:r>
              <a:rPr sz="1600" dirty="0"/>
              <a:t>- Split Scene: Two events shown simultaneously.</a:t>
            </a:r>
          </a:p>
          <a:p>
            <a:r>
              <a:rPr sz="1600" dirty="0"/>
              <a:t>- Hot Seating: Deepening character understanding.</a:t>
            </a:r>
          </a:p>
          <a:p>
            <a:r>
              <a:rPr sz="1600" dirty="0"/>
              <a:t>- Voice &amp; Movement: To show status and emotion.</a:t>
            </a:r>
          </a:p>
          <a:p>
            <a:r>
              <a:rPr sz="1600" dirty="0"/>
              <a:t>- Use of Space: Upstage/downstage, levels, transitions.</a:t>
            </a:r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182880" y="3474720"/>
            <a:ext cx="4114800" cy="1828800"/>
          </a:xfrm>
          <a:prstGeom prst="rect">
            <a:avLst/>
          </a:prstGeom>
          <a:solidFill>
            <a:srgbClr val="FFC00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50" dirty="0"/>
              <a:t>Performance Focus</a:t>
            </a:r>
          </a:p>
          <a:p>
            <a:r>
              <a:rPr sz="1400" dirty="0"/>
              <a:t>- Show contrast in class between Mickey and Edward.</a:t>
            </a:r>
          </a:p>
          <a:p>
            <a:r>
              <a:rPr sz="1400" dirty="0"/>
              <a:t>- Use accent, tone, and movement to reflect character.</a:t>
            </a:r>
          </a:p>
          <a:p>
            <a:r>
              <a:rPr sz="1400" dirty="0"/>
              <a:t>- Highlight moments of dramatic irony and foreshadowing.</a:t>
            </a:r>
          </a:p>
          <a:p>
            <a:r>
              <a:rPr sz="1400" dirty="0"/>
              <a:t>- Experiment with status and relationship shifts.</a:t>
            </a:r>
          </a:p>
          <a:p>
            <a:r>
              <a:rPr sz="1400" dirty="0"/>
              <a:t>- Use staging and space effectively in performance.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3474720"/>
            <a:ext cx="4389120" cy="1828800"/>
          </a:xfrm>
          <a:prstGeom prst="rect">
            <a:avLst/>
          </a:prstGeom>
          <a:solidFill>
            <a:srgbClr val="7030A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50" dirty="0"/>
              <a:t>Vocabulary</a:t>
            </a:r>
          </a:p>
          <a:p>
            <a:r>
              <a:rPr sz="1400" dirty="0"/>
              <a:t>Dramatic Irony – Audience knows more than the characters</a:t>
            </a:r>
          </a:p>
          <a:p>
            <a:r>
              <a:rPr sz="1400" dirty="0"/>
              <a:t>Foreshadowing – Hints at events to come</a:t>
            </a:r>
          </a:p>
          <a:p>
            <a:r>
              <a:rPr sz="1400" dirty="0"/>
              <a:t>Class Division – Social status differences</a:t>
            </a:r>
          </a:p>
          <a:p>
            <a:r>
              <a:rPr sz="1400" dirty="0"/>
              <a:t>Superstition – Belief in fate or omens</a:t>
            </a:r>
          </a:p>
          <a:p>
            <a:r>
              <a:rPr sz="1400" dirty="0"/>
              <a:t>Split Scene – Two scenes played simultaneously</a:t>
            </a:r>
          </a:p>
          <a:p>
            <a:r>
              <a:rPr sz="1400" dirty="0"/>
              <a:t>Status – Power or role difference between characters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" y="5486400"/>
            <a:ext cx="4114800" cy="1097280"/>
          </a:xfrm>
          <a:prstGeom prst="rect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50" dirty="0"/>
              <a:t>Key Questions</a:t>
            </a:r>
          </a:p>
          <a:p>
            <a:r>
              <a:rPr sz="1400" dirty="0"/>
              <a:t>- How does class affect each character’s life?</a:t>
            </a:r>
          </a:p>
          <a:p>
            <a:r>
              <a:rPr sz="1400" dirty="0"/>
              <a:t>- Why does Russell use dramatic irony?</a:t>
            </a:r>
          </a:p>
          <a:p>
            <a:r>
              <a:rPr sz="1400" dirty="0"/>
              <a:t>- How do characters’ relationships change?</a:t>
            </a:r>
          </a:p>
          <a:p>
            <a:r>
              <a:rPr sz="1400" dirty="0"/>
              <a:t>- How can we show these contrasts on stage?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5486400"/>
            <a:ext cx="4389120" cy="1097280"/>
          </a:xfrm>
          <a:prstGeom prst="rect">
            <a:avLst/>
          </a:prstGeom>
          <a:solidFill>
            <a:srgbClr val="00B0F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00" dirty="0"/>
              <a:t>Context</a:t>
            </a:r>
          </a:p>
          <a:p>
            <a:r>
              <a:rPr sz="1200" dirty="0"/>
              <a:t>- Liverpool, 1960s–80s: economic hardship and class divide.</a:t>
            </a:r>
          </a:p>
          <a:p>
            <a:r>
              <a:rPr sz="1200" dirty="0"/>
              <a:t>- Russell’s political views shaped the story.</a:t>
            </a:r>
          </a:p>
          <a:p>
            <a:r>
              <a:rPr sz="1200" dirty="0"/>
              <a:t>- Nature vs nurture explored through Mickey &amp; Edward.</a:t>
            </a:r>
          </a:p>
          <a:p>
            <a:r>
              <a:rPr sz="1200" dirty="0"/>
              <a:t>- Cultural superstitions reflected in the plot.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9b9ecf4-9844-4154-ba07-76cd0c18d706" xsi:nil="true"/>
    <lcf76f155ced4ddcb4097134ff3c332f xmlns="3e8ff1e7-d962-4be6-a5e6-27e40b5ae87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8C63387AA9E444A0D2EAC450C876D1" ma:contentTypeVersion="12" ma:contentTypeDescription="Create a new document." ma:contentTypeScope="" ma:versionID="7e422f9a5db2d66aad09614758404ea1">
  <xsd:schema xmlns:xsd="http://www.w3.org/2001/XMLSchema" xmlns:xs="http://www.w3.org/2001/XMLSchema" xmlns:p="http://schemas.microsoft.com/office/2006/metadata/properties" xmlns:ns2="3e8ff1e7-d962-4be6-a5e6-27e40b5ae87a" xmlns:ns3="79b9ecf4-9844-4154-ba07-76cd0c18d706" targetNamespace="http://schemas.microsoft.com/office/2006/metadata/properties" ma:root="true" ma:fieldsID="3c6c2b7d15f896e5ab600c4fbf924f94" ns2:_="" ns3:_="">
    <xsd:import namespace="3e8ff1e7-d962-4be6-a5e6-27e40b5ae87a"/>
    <xsd:import namespace="79b9ecf4-9844-4154-ba07-76cd0c18d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ff1e7-d962-4be6-a5e6-27e40b5ae8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0e4cc82-d582-4c4e-ac72-484cad8dd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9ecf4-9844-4154-ba07-76cd0c18d70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67a606b-1488-4ec8-88a1-506b3545291c}" ma:internalName="TaxCatchAll" ma:showField="CatchAllData" ma:web="79b9ecf4-9844-4154-ba07-76cd0c18d7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9665FC-1FF5-44A6-9FF8-E44536761619}">
  <ds:schemaRefs>
    <ds:schemaRef ds:uri="http://schemas.microsoft.com/office/2006/metadata/properties"/>
    <ds:schemaRef ds:uri="http://schemas.microsoft.com/office/infopath/2007/PartnerControls"/>
    <ds:schemaRef ds:uri="79b9ecf4-9844-4154-ba07-76cd0c18d706"/>
    <ds:schemaRef ds:uri="3e8ff1e7-d962-4be6-a5e6-27e40b5ae87a"/>
  </ds:schemaRefs>
</ds:datastoreItem>
</file>

<file path=customXml/itemProps2.xml><?xml version="1.0" encoding="utf-8"?>
<ds:datastoreItem xmlns:ds="http://schemas.openxmlformats.org/officeDocument/2006/customXml" ds:itemID="{94CA4128-69C6-4FA6-8827-A7EA06BF49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C655B7-76E0-4633-8998-C1EC8BA579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8ff1e7-d962-4be6-a5e6-27e40b5ae87a"/>
    <ds:schemaRef ds:uri="79b9ecf4-9844-4154-ba07-76cd0c18d7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305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Year 9 – Drama – Spring Term – Blood Brothers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– Drama – Blood Brothers</dc:title>
  <dc:subject/>
  <dc:creator>Miss A Breheny</dc:creator>
  <cp:keywords/>
  <dc:description>generated using python-pptx</dc:description>
  <cp:lastModifiedBy>Miss A Breheny</cp:lastModifiedBy>
  <cp:revision>5</cp:revision>
  <dcterms:created xsi:type="dcterms:W3CDTF">2013-01-27T09:14:16Z</dcterms:created>
  <dcterms:modified xsi:type="dcterms:W3CDTF">2025-07-07T12:42:50Z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0x010100948C63387AA9E444A0D2EAC450C876D1</vt:lpwstr>
  </property>
  <property fmtid="{D5CDD505-2E9C-101B-9397-08002B2CF9AE}" pid="3" name="MediaServiceImageTags">
    <vt:lpwstr/>
  </property>
</Properties>
</file>