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99B527-DCCB-317D-6659-EB4C45127EBF}" v="112" dt="2025-07-07T12:41:39.5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167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ss A Breheny" userId="S::abreheny@stmonicas.stoccat.org.uk::2cd13743-df44-4b7f-acc4-211a0dab2050" providerId="AD" clId="Web-{1799B527-DCCB-317D-6659-EB4C45127EBF}"/>
    <pc:docChg chg="modSld">
      <pc:chgData name="Miss A Breheny" userId="S::abreheny@stmonicas.stoccat.org.uk::2cd13743-df44-4b7f-acc4-211a0dab2050" providerId="AD" clId="Web-{1799B527-DCCB-317D-6659-EB4C45127EBF}" dt="2025-07-07T12:41:37.296" v="110" actId="20577"/>
      <pc:docMkLst>
        <pc:docMk/>
      </pc:docMkLst>
      <pc:sldChg chg="modSp">
        <pc:chgData name="Miss A Breheny" userId="S::abreheny@stmonicas.stoccat.org.uk::2cd13743-df44-4b7f-acc4-211a0dab2050" providerId="AD" clId="Web-{1799B527-DCCB-317D-6659-EB4C45127EBF}" dt="2025-07-07T12:41:37.296" v="110" actId="20577"/>
        <pc:sldMkLst>
          <pc:docMk/>
          <pc:sldMk cId="0" sldId="256"/>
        </pc:sldMkLst>
        <pc:spChg chg="mod">
          <ac:chgData name="Miss A Breheny" userId="S::abreheny@stmonicas.stoccat.org.uk::2cd13743-df44-4b7f-acc4-211a0dab2050" providerId="AD" clId="Web-{1799B527-DCCB-317D-6659-EB4C45127EBF}" dt="2025-07-07T12:41:37.296" v="110" actId="20577"/>
          <ac:spMkLst>
            <pc:docMk/>
            <pc:sldMk cId="0" sldId="256"/>
            <ac:spMk id="2" creationId="{00000000-0000-0000-0000-000000000000}"/>
          </ac:spMkLst>
        </pc:spChg>
        <pc:spChg chg="mod">
          <ac:chgData name="Miss A Breheny" userId="S::abreheny@stmonicas.stoccat.org.uk::2cd13743-df44-4b7f-acc4-211a0dab2050" providerId="AD" clId="Web-{1799B527-DCCB-317D-6659-EB4C45127EBF}" dt="2025-07-07T12:36:51.491" v="1" actId="1076"/>
          <ac:spMkLst>
            <pc:docMk/>
            <pc:sldMk cId="0" sldId="256"/>
            <ac:spMk id="3" creationId="{00000000-0000-0000-0000-000000000000}"/>
          </ac:spMkLst>
        </pc:spChg>
        <pc:spChg chg="mod">
          <ac:chgData name="Miss A Breheny" userId="S::abreheny@stmonicas.stoccat.org.uk::2cd13743-df44-4b7f-acc4-211a0dab2050" providerId="AD" clId="Web-{1799B527-DCCB-317D-6659-EB4C45127EBF}" dt="2025-07-07T12:37:27.164" v="6" actId="14100"/>
          <ac:spMkLst>
            <pc:docMk/>
            <pc:sldMk cId="0" sldId="256"/>
            <ac:spMk id="4" creationId="{00000000-0000-0000-0000-000000000000}"/>
          </ac:spMkLst>
        </pc:spChg>
        <pc:spChg chg="mod">
          <ac:chgData name="Miss A Breheny" userId="S::abreheny@stmonicas.stoccat.org.uk::2cd13743-df44-4b7f-acc4-211a0dab2050" providerId="AD" clId="Web-{1799B527-DCCB-317D-6659-EB4C45127EBF}" dt="2025-07-07T12:37:02.460" v="3" actId="1076"/>
          <ac:spMkLst>
            <pc:docMk/>
            <pc:sldMk cId="0" sldId="256"/>
            <ac:spMk id="5" creationId="{00000000-0000-0000-0000-000000000000}"/>
          </ac:spMkLst>
        </pc:spChg>
        <pc:spChg chg="mod">
          <ac:chgData name="Miss A Breheny" userId="S::abreheny@stmonicas.stoccat.org.uk::2cd13743-df44-4b7f-acc4-211a0dab2050" providerId="AD" clId="Web-{1799B527-DCCB-317D-6659-EB4C45127EBF}" dt="2025-07-07T12:37:31.695" v="7" actId="1076"/>
          <ac:spMkLst>
            <pc:docMk/>
            <pc:sldMk cId="0" sldId="256"/>
            <ac:spMk id="6" creationId="{00000000-0000-0000-0000-000000000000}"/>
          </ac:spMkLst>
        </pc:spChg>
        <pc:spChg chg="mod">
          <ac:chgData name="Miss A Breheny" userId="S::abreheny@stmonicas.stoccat.org.uk::2cd13743-df44-4b7f-acc4-211a0dab2050" providerId="AD" clId="Web-{1799B527-DCCB-317D-6659-EB4C45127EBF}" dt="2025-07-07T12:37:07.194" v="4" actId="1076"/>
          <ac:spMkLst>
            <pc:docMk/>
            <pc:sldMk cId="0" sldId="256"/>
            <ac:spMk id="7" creationId="{00000000-0000-0000-0000-000000000000}"/>
          </ac:spMkLst>
        </pc:spChg>
        <pc:spChg chg="mod">
          <ac:chgData name="Miss A Breheny" userId="S::abreheny@stmonicas.stoccat.org.uk::2cd13743-df44-4b7f-acc4-211a0dab2050" providerId="AD" clId="Web-{1799B527-DCCB-317D-6659-EB4C45127EBF}" dt="2025-07-07T12:37:37.586" v="8" actId="1076"/>
          <ac:spMkLst>
            <pc:docMk/>
            <pc:sldMk cId="0" sldId="256"/>
            <ac:spMk id="8" creationId="{00000000-0000-0000-0000-000000000000}"/>
          </ac:spMkLst>
        </pc:spChg>
        <pc:spChg chg="mod">
          <ac:chgData name="Miss A Breheny" userId="S::abreheny@stmonicas.stoccat.org.uk::2cd13743-df44-4b7f-acc4-211a0dab2050" providerId="AD" clId="Web-{1799B527-DCCB-317D-6659-EB4C45127EBF}" dt="2025-07-07T12:40:43.670" v="94" actId="1076"/>
          <ac:spMkLst>
            <pc:docMk/>
            <pc:sldMk cId="0" sldId="256"/>
            <ac:spMk id="9" creationId="{00000000-0000-0000-0000-000000000000}"/>
          </ac:spMkLst>
        </pc:spChg>
        <pc:spChg chg="mod">
          <ac:chgData name="Miss A Breheny" userId="S::abreheny@stmonicas.stoccat.org.uk::2cd13743-df44-4b7f-acc4-211a0dab2050" providerId="AD" clId="Web-{1799B527-DCCB-317D-6659-EB4C45127EBF}" dt="2025-07-07T12:41:18.030" v="102" actId="20577"/>
          <ac:spMkLst>
            <pc:docMk/>
            <pc:sldMk cId="0" sldId="256"/>
            <ac:spMk id="10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9281" y="-312308"/>
            <a:ext cx="8229600" cy="1143000"/>
          </a:xfrm>
        </p:spPr>
        <p:txBody>
          <a:bodyPr>
            <a:noAutofit/>
          </a:bodyPr>
          <a:lstStyle/>
          <a:p>
            <a:r>
              <a:rPr sz="2000" dirty="0"/>
              <a:t>Year 9 – Drama –</a:t>
            </a:r>
            <a:r>
              <a:rPr lang="en-GB" sz="2000" dirty="0"/>
              <a:t> Summer Term -</a:t>
            </a:r>
            <a:r>
              <a:rPr sz="2000" dirty="0"/>
              <a:t> Introduction to Macbeth: The Witches</a:t>
            </a:r>
          </a:p>
        </p:txBody>
      </p:sp>
      <p:sp>
        <p:nvSpPr>
          <p:cNvPr id="3" name="Rectangle 2"/>
          <p:cNvSpPr/>
          <p:nvPr/>
        </p:nvSpPr>
        <p:spPr>
          <a:xfrm>
            <a:off x="230307" y="537637"/>
            <a:ext cx="4114800" cy="1988820"/>
          </a:xfrm>
          <a:prstGeom prst="rect">
            <a:avLst/>
          </a:prstGeom>
          <a:solidFill>
            <a:srgbClr val="0070C0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/>
          <a:p>
            <a:pPr algn="l">
              <a:defRPr sz="1200">
                <a:solidFill>
                  <a:srgbClr val="FFFFFF"/>
                </a:solidFill>
              </a:defRPr>
            </a:pPr>
            <a:r>
              <a:rPr sz="1000" dirty="0"/>
              <a:t>Key Knowledge</a:t>
            </a:r>
          </a:p>
          <a:p>
            <a:r>
              <a:rPr sz="1200" dirty="0"/>
              <a:t>- Macbeth was written by William Shakespeare around 1606.</a:t>
            </a:r>
          </a:p>
          <a:p>
            <a:r>
              <a:rPr sz="1200" dirty="0"/>
              <a:t>- The play explores ambition, fate, and the supernatural.</a:t>
            </a:r>
          </a:p>
          <a:p>
            <a:r>
              <a:rPr sz="1200" dirty="0"/>
              <a:t>- The witches manipulate Macbeth by planting the idea of power.</a:t>
            </a:r>
          </a:p>
          <a:p>
            <a:r>
              <a:rPr sz="1200" dirty="0"/>
              <a:t>- Scene 1: Macbeth and Banquo meet the witches; their prophecy sets the plot in motion.</a:t>
            </a:r>
          </a:p>
          <a:p>
            <a:r>
              <a:rPr sz="1200" dirty="0"/>
              <a:t>- Later, Macbeth returns to the witches for more disturbing visions.</a:t>
            </a:r>
          </a:p>
          <a:p>
            <a:r>
              <a:rPr sz="1200" dirty="0"/>
              <a:t>- Witches are symbolic of chaos, fate and temptation.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0" y="537638"/>
            <a:ext cx="4389120" cy="1593560"/>
          </a:xfrm>
          <a:prstGeom prst="rect">
            <a:avLst/>
          </a:prstGeom>
          <a:solidFill>
            <a:srgbClr val="00B050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/>
          <a:p>
            <a:pPr algn="l">
              <a:defRPr sz="1200">
                <a:solidFill>
                  <a:srgbClr val="FFFFFF"/>
                </a:solidFill>
              </a:defRPr>
            </a:pPr>
            <a:r>
              <a:rPr sz="1050" dirty="0"/>
              <a:t>Drama Techniques</a:t>
            </a:r>
          </a:p>
          <a:p>
            <a:r>
              <a:rPr sz="1400" dirty="0"/>
              <a:t>- Tableaux: Highlight power shifts and tension.</a:t>
            </a:r>
          </a:p>
          <a:p>
            <a:r>
              <a:rPr sz="1400" dirty="0"/>
              <a:t>- Choral Speaking: Used for the witches' lines.</a:t>
            </a:r>
          </a:p>
          <a:p>
            <a:r>
              <a:rPr sz="1400" dirty="0"/>
              <a:t>- Voice: Contrast Macbeth’s and witches’ tones.</a:t>
            </a:r>
          </a:p>
          <a:p>
            <a:r>
              <a:rPr sz="1400" dirty="0"/>
              <a:t>- Thought Tracking: Explore internal conflict.</a:t>
            </a:r>
          </a:p>
          <a:p>
            <a:r>
              <a:rPr sz="1400" dirty="0"/>
              <a:t>- Use of Space: Isolate or surround characters on stage.</a:t>
            </a:r>
          </a:p>
          <a:p>
            <a:r>
              <a:rPr sz="1400" dirty="0"/>
              <a:t>- Soundscape: Create atmosphere for supernatural scenes.</a:t>
            </a:r>
          </a:p>
        </p:txBody>
      </p:sp>
      <p:sp>
        <p:nvSpPr>
          <p:cNvPr id="5" name="Rectangle 4"/>
          <p:cNvSpPr/>
          <p:nvPr/>
        </p:nvSpPr>
        <p:spPr>
          <a:xfrm>
            <a:off x="230307" y="2589068"/>
            <a:ext cx="4114800" cy="1352257"/>
          </a:xfrm>
          <a:prstGeom prst="rect">
            <a:avLst/>
          </a:prstGeom>
          <a:solidFill>
            <a:srgbClr val="FFC000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/>
          <a:p>
            <a:pPr algn="l">
              <a:defRPr sz="1200">
                <a:solidFill>
                  <a:srgbClr val="FFFFFF"/>
                </a:solidFill>
              </a:defRPr>
            </a:pPr>
            <a:r>
              <a:rPr sz="1000" dirty="0"/>
              <a:t>Performance Focus</a:t>
            </a:r>
          </a:p>
          <a:p>
            <a:r>
              <a:rPr sz="1200" dirty="0"/>
              <a:t>- Use facial expressions and gesture to show fear or ambition.</a:t>
            </a:r>
          </a:p>
          <a:p>
            <a:r>
              <a:rPr sz="1200" dirty="0"/>
              <a:t>- Show Macbeth’s transformation across the scenes.</a:t>
            </a:r>
          </a:p>
          <a:p>
            <a:r>
              <a:rPr sz="1200" dirty="0"/>
              <a:t>- </a:t>
            </a:r>
            <a:r>
              <a:rPr sz="1200" dirty="0" err="1"/>
              <a:t>Emphasise</a:t>
            </a:r>
            <a:r>
              <a:rPr sz="1200" dirty="0"/>
              <a:t> the witches’ unity and eerie presence.</a:t>
            </a:r>
          </a:p>
          <a:p>
            <a:r>
              <a:rPr sz="1200" dirty="0"/>
              <a:t>- Use physical theatre to explore supernatural power.</a:t>
            </a:r>
          </a:p>
          <a:p>
            <a:r>
              <a:rPr sz="1200" dirty="0"/>
              <a:t>- Experiment with lighting, sound and staging for impact.</a:t>
            </a:r>
          </a:p>
        </p:txBody>
      </p:sp>
      <p:sp>
        <p:nvSpPr>
          <p:cNvPr id="6" name="Rectangle 5"/>
          <p:cNvSpPr/>
          <p:nvPr/>
        </p:nvSpPr>
        <p:spPr>
          <a:xfrm>
            <a:off x="4572000" y="2279549"/>
            <a:ext cx="4389120" cy="1591664"/>
          </a:xfrm>
          <a:prstGeom prst="rect">
            <a:avLst/>
          </a:prstGeom>
          <a:solidFill>
            <a:srgbClr val="7030A0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/>
          <a:p>
            <a:pPr algn="l">
              <a:defRPr sz="1200">
                <a:solidFill>
                  <a:srgbClr val="FFFFFF"/>
                </a:solidFill>
              </a:defRPr>
            </a:pPr>
            <a:r>
              <a:rPr sz="1050" dirty="0"/>
              <a:t>Vocabulary</a:t>
            </a:r>
          </a:p>
          <a:p>
            <a:r>
              <a:rPr sz="1400" dirty="0"/>
              <a:t>Supernatural – Beyond natural explanation</a:t>
            </a:r>
          </a:p>
          <a:p>
            <a:r>
              <a:rPr sz="1400" dirty="0"/>
              <a:t>Prophecy – A prediction about the future</a:t>
            </a:r>
          </a:p>
          <a:p>
            <a:r>
              <a:rPr sz="1400" dirty="0"/>
              <a:t>Ambition – A desire to achieve something (often power)</a:t>
            </a:r>
          </a:p>
          <a:p>
            <a:r>
              <a:rPr sz="1400" dirty="0"/>
              <a:t>Fate – The idea that events are fixed in advance</a:t>
            </a:r>
          </a:p>
          <a:p>
            <a:r>
              <a:rPr sz="1400" dirty="0"/>
              <a:t>Soliloquy – A character speaking thoughts aloud</a:t>
            </a:r>
          </a:p>
          <a:p>
            <a:r>
              <a:rPr sz="1400" dirty="0"/>
              <a:t>Tragedy – A dramatic work with a sorrowful ending</a:t>
            </a:r>
          </a:p>
        </p:txBody>
      </p:sp>
      <p:sp>
        <p:nvSpPr>
          <p:cNvPr id="7" name="Rectangle 6"/>
          <p:cNvSpPr/>
          <p:nvPr/>
        </p:nvSpPr>
        <p:spPr>
          <a:xfrm>
            <a:off x="230307" y="4051364"/>
            <a:ext cx="4114800" cy="1097280"/>
          </a:xfrm>
          <a:prstGeom prst="rect">
            <a:avLst/>
          </a:prstGeom>
          <a:solidFill>
            <a:srgbClr val="FF0000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/>
          <a:p>
            <a:pPr algn="l">
              <a:defRPr sz="1200">
                <a:solidFill>
                  <a:srgbClr val="FFFFFF"/>
                </a:solidFill>
              </a:defRPr>
            </a:pPr>
            <a:r>
              <a:rPr sz="800" dirty="0"/>
              <a:t>Key Questions</a:t>
            </a:r>
          </a:p>
          <a:p>
            <a:r>
              <a:rPr sz="1050" dirty="0"/>
              <a:t>- How do the witches influence Macbeth?</a:t>
            </a:r>
          </a:p>
          <a:p>
            <a:r>
              <a:rPr sz="1050" dirty="0"/>
              <a:t>- What does Macbeth’s reaction reveal about his character?</a:t>
            </a:r>
          </a:p>
          <a:p>
            <a:r>
              <a:rPr sz="1050" dirty="0"/>
              <a:t>- How can we show supernatural power in performance?</a:t>
            </a:r>
          </a:p>
          <a:p>
            <a:r>
              <a:rPr sz="1050" dirty="0"/>
              <a:t>- Why was the theme of fate so powerful in Shakespeare’s time?</a:t>
            </a:r>
          </a:p>
        </p:txBody>
      </p:sp>
      <p:sp>
        <p:nvSpPr>
          <p:cNvPr id="8" name="Rectangle 7"/>
          <p:cNvSpPr/>
          <p:nvPr/>
        </p:nvSpPr>
        <p:spPr>
          <a:xfrm>
            <a:off x="4572000" y="4054093"/>
            <a:ext cx="4389120" cy="1097280"/>
          </a:xfrm>
          <a:prstGeom prst="rect">
            <a:avLst/>
          </a:prstGeom>
          <a:solidFill>
            <a:srgbClr val="00B0F0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/>
          <a:p>
            <a:pPr algn="l">
              <a:defRPr sz="1200">
                <a:solidFill>
                  <a:srgbClr val="FFFFFF"/>
                </a:solidFill>
              </a:defRPr>
            </a:pPr>
            <a:r>
              <a:rPr sz="1000" dirty="0"/>
              <a:t>Context</a:t>
            </a:r>
          </a:p>
          <a:p>
            <a:r>
              <a:rPr sz="1200" dirty="0"/>
              <a:t>- Shakespeare’s London: Lively, dangerous, full of superstition.</a:t>
            </a:r>
          </a:p>
          <a:p>
            <a:r>
              <a:rPr sz="1200" dirty="0"/>
              <a:t>- Globe Theatre: Open-air, mixed-class audiences, no women actors.</a:t>
            </a:r>
          </a:p>
          <a:p>
            <a:r>
              <a:rPr sz="1200" dirty="0"/>
              <a:t>- King James I was fascinated by witchcraft and the supernatural.</a:t>
            </a:r>
          </a:p>
          <a:p>
            <a:r>
              <a:rPr sz="1200" dirty="0"/>
              <a:t>- Macbeth was written to please him, reflecting his fears and beliefs.</a:t>
            </a:r>
          </a:p>
        </p:txBody>
      </p:sp>
      <p:sp>
        <p:nvSpPr>
          <p:cNvPr id="9" name="Rectangle 8"/>
          <p:cNvSpPr/>
          <p:nvPr/>
        </p:nvSpPr>
        <p:spPr>
          <a:xfrm>
            <a:off x="230307" y="5302002"/>
            <a:ext cx="4114800" cy="1463040"/>
          </a:xfrm>
          <a:prstGeom prst="rect">
            <a:avLst/>
          </a:prstGeom>
          <a:solidFill>
            <a:srgbClr val="800000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/>
          <a:p>
            <a:pPr algn="l">
              <a:defRPr sz="1200">
                <a:solidFill>
                  <a:srgbClr val="FFFFFF"/>
                </a:solidFill>
              </a:defRPr>
            </a:pPr>
            <a:r>
              <a:rPr sz="1000" dirty="0"/>
              <a:t>Themes in Macbeth</a:t>
            </a:r>
          </a:p>
          <a:p>
            <a:r>
              <a:rPr sz="1200" dirty="0"/>
              <a:t>- Ambition: Macbeth’s desire for power leads to his downfall.</a:t>
            </a:r>
          </a:p>
          <a:p>
            <a:r>
              <a:rPr sz="1200" dirty="0"/>
              <a:t>- Fate vs Free Will: Are Macbeth’s actions destined or his choice?</a:t>
            </a:r>
          </a:p>
          <a:p>
            <a:r>
              <a:rPr sz="1200" dirty="0"/>
              <a:t>- The Supernatural: Witches, visions, and ghosts guide the plot.</a:t>
            </a:r>
          </a:p>
          <a:p>
            <a:r>
              <a:rPr sz="1200" dirty="0"/>
              <a:t>- Guilt: Both Macbeth and Lady Macbeth suffer mentally.</a:t>
            </a:r>
          </a:p>
          <a:p>
            <a:r>
              <a:rPr sz="1200" dirty="0"/>
              <a:t>- Loyalty and Betrayal: Trust is broken repeatedly.</a:t>
            </a:r>
          </a:p>
        </p:txBody>
      </p:sp>
      <p:sp>
        <p:nvSpPr>
          <p:cNvPr id="10" name="Rectangle 9"/>
          <p:cNvSpPr/>
          <p:nvPr/>
        </p:nvSpPr>
        <p:spPr>
          <a:xfrm>
            <a:off x="4572000" y="5299726"/>
            <a:ext cx="4389120" cy="1463040"/>
          </a:xfrm>
          <a:prstGeom prst="rect">
            <a:avLst/>
          </a:prstGeom>
          <a:solidFill>
            <a:srgbClr val="663399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/>
          <a:lstStyle/>
          <a:p>
            <a:pPr algn="l">
              <a:defRPr sz="1200">
                <a:solidFill>
                  <a:srgbClr val="FFFFFF"/>
                </a:solidFill>
              </a:defRPr>
            </a:pPr>
            <a:r>
              <a:rPr sz="1000" dirty="0"/>
              <a:t>Shakespeare’s Inspiration</a:t>
            </a:r>
          </a:p>
          <a:p>
            <a:r>
              <a:rPr sz="1200" dirty="0"/>
              <a:t>- Macbeth is loosely </a:t>
            </a:r>
            <a:r>
              <a:rPr lang="en-GB" sz="1200" dirty="0"/>
              <a:t>inspired by the Gun Powder Plot and therefore deals with themes such as plotting, Treason and  consequences.</a:t>
            </a:r>
            <a:endParaRPr sz="1200" dirty="0">
              <a:ea typeface="Calibri"/>
              <a:cs typeface="Calibri"/>
            </a:endParaRPr>
          </a:p>
          <a:p>
            <a:r>
              <a:rPr sz="1200" dirty="0"/>
              <a:t>- Shakespeare used Holinshed’s Chronicles for historical reference.</a:t>
            </a:r>
          </a:p>
          <a:p>
            <a:r>
              <a:rPr sz="1200" dirty="0"/>
              <a:t>- King James I had Scottish heritage and a fear of witchcraft.</a:t>
            </a:r>
          </a:p>
          <a:p>
            <a:r>
              <a:rPr sz="1200" dirty="0"/>
              <a:t>- The play flatters James I’s lineage and supports his beliefs.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9b9ecf4-9844-4154-ba07-76cd0c18d706" xsi:nil="true"/>
    <lcf76f155ced4ddcb4097134ff3c332f xmlns="3e8ff1e7-d962-4be6-a5e6-27e40b5ae87a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48C63387AA9E444A0D2EAC450C876D1" ma:contentTypeVersion="12" ma:contentTypeDescription="Create a new document." ma:contentTypeScope="" ma:versionID="7e422f9a5db2d66aad09614758404ea1">
  <xsd:schema xmlns:xsd="http://www.w3.org/2001/XMLSchema" xmlns:xs="http://www.w3.org/2001/XMLSchema" xmlns:p="http://schemas.microsoft.com/office/2006/metadata/properties" xmlns:ns2="3e8ff1e7-d962-4be6-a5e6-27e40b5ae87a" xmlns:ns3="79b9ecf4-9844-4154-ba07-76cd0c18d706" targetNamespace="http://schemas.microsoft.com/office/2006/metadata/properties" ma:root="true" ma:fieldsID="3c6c2b7d15f896e5ab600c4fbf924f94" ns2:_="" ns3:_="">
    <xsd:import namespace="3e8ff1e7-d962-4be6-a5e6-27e40b5ae87a"/>
    <xsd:import namespace="79b9ecf4-9844-4154-ba07-76cd0c18d70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8ff1e7-d962-4be6-a5e6-27e40b5ae87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d0e4cc82-d582-4c4e-ac72-484cad8dd2b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b9ecf4-9844-4154-ba07-76cd0c18d706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967a606b-1488-4ec8-88a1-506b3545291c}" ma:internalName="TaxCatchAll" ma:showField="CatchAllData" ma:web="79b9ecf4-9844-4154-ba07-76cd0c18d70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34275FB-02B6-4A71-99A6-E0F1550773D1}">
  <ds:schemaRefs>
    <ds:schemaRef ds:uri="http://schemas.microsoft.com/office/2006/metadata/properties"/>
    <ds:schemaRef ds:uri="http://schemas.microsoft.com/office/infopath/2007/PartnerControls"/>
    <ds:schemaRef ds:uri="79b9ecf4-9844-4154-ba07-76cd0c18d706"/>
    <ds:schemaRef ds:uri="3e8ff1e7-d962-4be6-a5e6-27e40b5ae87a"/>
  </ds:schemaRefs>
</ds:datastoreItem>
</file>

<file path=customXml/itemProps2.xml><?xml version="1.0" encoding="utf-8"?>
<ds:datastoreItem xmlns:ds="http://schemas.openxmlformats.org/officeDocument/2006/customXml" ds:itemID="{08BF3C7A-8A55-49F8-9DB2-ADFE87EA186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F6AB4BB-CF52-4D10-B515-9DF82960870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e8ff1e7-d962-4be6-a5e6-27e40b5ae87a"/>
    <ds:schemaRef ds:uri="79b9ecf4-9844-4154-ba07-76cd0c18d70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461</Words>
  <Application>Microsoft Office PowerPoint</Application>
  <PresentationFormat>On-screen Show (4:3)</PresentationFormat>
  <Paragraphs>49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Year 9 – Drama – Summer Term - Introduction to Macbeth: The Witches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9 – Drama – Introduction to Macbeth: The Witches</dc:title>
  <dc:subject/>
  <dc:creator>Miss A Breheny</dc:creator>
  <cp:keywords/>
  <dc:description>generated using python-pptx</dc:description>
  <cp:lastModifiedBy>Miss A Breheny</cp:lastModifiedBy>
  <cp:revision>27</cp:revision>
  <dcterms:created xsi:type="dcterms:W3CDTF">2013-01-27T09:14:16Z</dcterms:created>
  <dcterms:modified xsi:type="dcterms:W3CDTF">2025-07-07T12:41:40Z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0x010100948C63387AA9E444A0D2EAC450C876D1</vt:lpwstr>
  </property>
  <property fmtid="{D5CDD505-2E9C-101B-9397-08002B2CF9AE}" pid="3" name="MediaServiceImageTags">
    <vt:lpwstr/>
  </property>
</Properties>
</file>