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sldIdLst>
    <p:sldId id="259" r:id="rId5"/>
    <p:sldId id="266" r:id="rId6"/>
    <p:sldId id="268" r:id="rId7"/>
    <p:sldId id="267" r:id="rId8"/>
    <p:sldId id="265" r:id="rId9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78" autoAdjust="0"/>
    <p:restoredTop sz="94660"/>
  </p:normalViewPr>
  <p:slideViewPr>
    <p:cSldViewPr snapToGrid="0">
      <p:cViewPr varScale="1">
        <p:scale>
          <a:sx n="74" d="100"/>
          <a:sy n="74" d="100"/>
        </p:scale>
        <p:origin x="6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ss K Bryant" userId="15ae6789-a016-4c5e-ab7b-572387480e2e" providerId="ADAL" clId="{78A51840-6DDD-445B-84DB-18FE907F6D59}"/>
    <pc:docChg chg="undo custSel addSld modSld">
      <pc:chgData name="Miss K Bryant" userId="15ae6789-a016-4c5e-ab7b-572387480e2e" providerId="ADAL" clId="{78A51840-6DDD-445B-84DB-18FE907F6D59}" dt="2025-11-27T21:11:52.850" v="69" actId="1076"/>
      <pc:docMkLst>
        <pc:docMk/>
      </pc:docMkLst>
      <pc:sldChg chg="modSp add mod">
        <pc:chgData name="Miss K Bryant" userId="15ae6789-a016-4c5e-ab7b-572387480e2e" providerId="ADAL" clId="{78A51840-6DDD-445B-84DB-18FE907F6D59}" dt="2025-11-27T21:11:52.850" v="69" actId="1076"/>
        <pc:sldMkLst>
          <pc:docMk/>
          <pc:sldMk cId="2495153965" sldId="268"/>
        </pc:sldMkLst>
        <pc:spChg chg="mod">
          <ac:chgData name="Miss K Bryant" userId="15ae6789-a016-4c5e-ab7b-572387480e2e" providerId="ADAL" clId="{78A51840-6DDD-445B-84DB-18FE907F6D59}" dt="2025-11-27T21:10:51.409" v="54" actId="1076"/>
          <ac:spMkLst>
            <pc:docMk/>
            <pc:sldMk cId="2495153965" sldId="268"/>
            <ac:spMk id="2" creationId="{A46396A5-6029-6498-6660-1BE117C1690A}"/>
          </ac:spMkLst>
        </pc:spChg>
        <pc:spChg chg="mod">
          <ac:chgData name="Miss K Bryant" userId="15ae6789-a016-4c5e-ab7b-572387480e2e" providerId="ADAL" clId="{78A51840-6DDD-445B-84DB-18FE907F6D59}" dt="2025-11-27T21:11:13.161" v="60" actId="1076"/>
          <ac:spMkLst>
            <pc:docMk/>
            <pc:sldMk cId="2495153965" sldId="268"/>
            <ac:spMk id="3" creationId="{243D6F76-AD21-D1AC-D226-BDDA9DCD37AE}"/>
          </ac:spMkLst>
        </pc:spChg>
        <pc:spChg chg="mod">
          <ac:chgData name="Miss K Bryant" userId="15ae6789-a016-4c5e-ab7b-572387480e2e" providerId="ADAL" clId="{78A51840-6DDD-445B-84DB-18FE907F6D59}" dt="2025-11-27T21:10:55.046" v="55" actId="1076"/>
          <ac:spMkLst>
            <pc:docMk/>
            <pc:sldMk cId="2495153965" sldId="268"/>
            <ac:spMk id="5" creationId="{93831817-D443-513C-372F-08A7BDC7C207}"/>
          </ac:spMkLst>
        </pc:spChg>
        <pc:spChg chg="mod">
          <ac:chgData name="Miss K Bryant" userId="15ae6789-a016-4c5e-ab7b-572387480e2e" providerId="ADAL" clId="{78A51840-6DDD-445B-84DB-18FE907F6D59}" dt="2025-11-27T21:11:21.234" v="64" actId="1076"/>
          <ac:spMkLst>
            <pc:docMk/>
            <pc:sldMk cId="2495153965" sldId="268"/>
            <ac:spMk id="6" creationId="{B0B72566-D2BB-4A2B-0166-A0E868BEEEE6}"/>
          </ac:spMkLst>
        </pc:spChg>
        <pc:spChg chg="mod">
          <ac:chgData name="Miss K Bryant" userId="15ae6789-a016-4c5e-ab7b-572387480e2e" providerId="ADAL" clId="{78A51840-6DDD-445B-84DB-18FE907F6D59}" dt="2025-11-27T21:10:42.338" v="51" actId="1076"/>
          <ac:spMkLst>
            <pc:docMk/>
            <pc:sldMk cId="2495153965" sldId="268"/>
            <ac:spMk id="11" creationId="{BF178774-6FEA-EE08-B602-FACCD9440124}"/>
          </ac:spMkLst>
        </pc:spChg>
        <pc:spChg chg="mod">
          <ac:chgData name="Miss K Bryant" userId="15ae6789-a016-4c5e-ab7b-572387480e2e" providerId="ADAL" clId="{78A51840-6DDD-445B-84DB-18FE907F6D59}" dt="2025-11-27T21:11:43.746" v="68" actId="1076"/>
          <ac:spMkLst>
            <pc:docMk/>
            <pc:sldMk cId="2495153965" sldId="268"/>
            <ac:spMk id="18" creationId="{3C8EEF76-1756-8DEF-E384-D108A2C9C1E1}"/>
          </ac:spMkLst>
        </pc:spChg>
        <pc:spChg chg="mod">
          <ac:chgData name="Miss K Bryant" userId="15ae6789-a016-4c5e-ab7b-572387480e2e" providerId="ADAL" clId="{78A51840-6DDD-445B-84DB-18FE907F6D59}" dt="2025-11-27T21:10:32.663" v="47" actId="1076"/>
          <ac:spMkLst>
            <pc:docMk/>
            <pc:sldMk cId="2495153965" sldId="268"/>
            <ac:spMk id="31" creationId="{6C93261F-D17C-890F-CCAD-382B0D948641}"/>
          </ac:spMkLst>
        </pc:spChg>
        <pc:spChg chg="mod">
          <ac:chgData name="Miss K Bryant" userId="15ae6789-a016-4c5e-ab7b-572387480e2e" providerId="ADAL" clId="{78A51840-6DDD-445B-84DB-18FE907F6D59}" dt="2025-11-27T21:07:23.891" v="4" actId="20577"/>
          <ac:spMkLst>
            <pc:docMk/>
            <pc:sldMk cId="2495153965" sldId="268"/>
            <ac:spMk id="59" creationId="{BF8133A6-3574-6D5C-936A-EC9CF1CAC009}"/>
          </ac:spMkLst>
        </pc:spChg>
        <pc:spChg chg="mod">
          <ac:chgData name="Miss K Bryant" userId="15ae6789-a016-4c5e-ab7b-572387480e2e" providerId="ADAL" clId="{78A51840-6DDD-445B-84DB-18FE907F6D59}" dt="2025-11-27T21:10:38.914" v="50" actId="1076"/>
          <ac:spMkLst>
            <pc:docMk/>
            <pc:sldMk cId="2495153965" sldId="268"/>
            <ac:spMk id="69" creationId="{A96CBDED-483B-BAD5-4CF4-777AC2AD16F9}"/>
          </ac:spMkLst>
        </pc:spChg>
        <pc:picChg chg="mod">
          <ac:chgData name="Miss K Bryant" userId="15ae6789-a016-4c5e-ab7b-572387480e2e" providerId="ADAL" clId="{78A51840-6DDD-445B-84DB-18FE907F6D59}" dt="2025-11-27T21:08:33.651" v="16" actId="1076"/>
          <ac:picMkLst>
            <pc:docMk/>
            <pc:sldMk cId="2495153965" sldId="268"/>
            <ac:picMk id="10" creationId="{C865A768-C4DE-2FC0-CAC4-DCE12E91EC36}"/>
          </ac:picMkLst>
        </pc:picChg>
        <pc:picChg chg="mod">
          <ac:chgData name="Miss K Bryant" userId="15ae6789-a016-4c5e-ab7b-572387480e2e" providerId="ADAL" clId="{78A51840-6DDD-445B-84DB-18FE907F6D59}" dt="2025-11-27T21:11:27.648" v="66" actId="1076"/>
          <ac:picMkLst>
            <pc:docMk/>
            <pc:sldMk cId="2495153965" sldId="268"/>
            <ac:picMk id="22" creationId="{C67782A5-1F88-5BCA-8826-6527DF212478}"/>
          </ac:picMkLst>
        </pc:picChg>
        <pc:picChg chg="mod">
          <ac:chgData name="Miss K Bryant" userId="15ae6789-a016-4c5e-ab7b-572387480e2e" providerId="ADAL" clId="{78A51840-6DDD-445B-84DB-18FE907F6D59}" dt="2025-11-27T21:11:19.267" v="63" actId="1076"/>
          <ac:picMkLst>
            <pc:docMk/>
            <pc:sldMk cId="2495153965" sldId="268"/>
            <ac:picMk id="23" creationId="{6A4C5F99-B0C8-D353-17A2-13D649F4BA5C}"/>
          </ac:picMkLst>
        </pc:picChg>
        <pc:picChg chg="mod">
          <ac:chgData name="Miss K Bryant" userId="15ae6789-a016-4c5e-ab7b-572387480e2e" providerId="ADAL" clId="{78A51840-6DDD-445B-84DB-18FE907F6D59}" dt="2025-11-27T21:11:52.850" v="69" actId="1076"/>
          <ac:picMkLst>
            <pc:docMk/>
            <pc:sldMk cId="2495153965" sldId="268"/>
            <ac:picMk id="26" creationId="{5C4DD0A6-9D91-B029-FBE3-4259289E61CC}"/>
          </ac:picMkLst>
        </pc:picChg>
        <pc:picChg chg="mod">
          <ac:chgData name="Miss K Bryant" userId="15ae6789-a016-4c5e-ab7b-572387480e2e" providerId="ADAL" clId="{78A51840-6DDD-445B-84DB-18FE907F6D59}" dt="2025-11-27T21:08:42.599" v="18" actId="1076"/>
          <ac:picMkLst>
            <pc:docMk/>
            <pc:sldMk cId="2495153965" sldId="268"/>
            <ac:picMk id="29" creationId="{B59B1629-86FE-6408-97F8-6FFE44903DE0}"/>
          </ac:picMkLst>
        </pc:picChg>
        <pc:picChg chg="mod">
          <ac:chgData name="Miss K Bryant" userId="15ae6789-a016-4c5e-ab7b-572387480e2e" providerId="ADAL" clId="{78A51840-6DDD-445B-84DB-18FE907F6D59}" dt="2025-11-27T21:10:47.849" v="53" actId="1076"/>
          <ac:picMkLst>
            <pc:docMk/>
            <pc:sldMk cId="2495153965" sldId="268"/>
            <ac:picMk id="32" creationId="{20B6874B-39AE-19FB-73F5-59E03156344F}"/>
          </ac:picMkLst>
        </pc:picChg>
        <pc:picChg chg="mod">
          <ac:chgData name="Miss K Bryant" userId="15ae6789-a016-4c5e-ab7b-572387480e2e" providerId="ADAL" clId="{78A51840-6DDD-445B-84DB-18FE907F6D59}" dt="2025-11-27T21:11:01.598" v="56" actId="1076"/>
          <ac:picMkLst>
            <pc:docMk/>
            <pc:sldMk cId="2495153965" sldId="268"/>
            <ac:picMk id="33" creationId="{4569C136-7A65-F426-0457-220A5B92CBF0}"/>
          </ac:picMkLst>
        </pc:picChg>
        <pc:picChg chg="mod">
          <ac:chgData name="Miss K Bryant" userId="15ae6789-a016-4c5e-ab7b-572387480e2e" providerId="ADAL" clId="{78A51840-6DDD-445B-84DB-18FE907F6D59}" dt="2025-11-27T21:11:24.004" v="65" actId="1076"/>
          <ac:picMkLst>
            <pc:docMk/>
            <pc:sldMk cId="2495153965" sldId="268"/>
            <ac:picMk id="34" creationId="{1056C362-E684-C871-0151-169690CA97D7}"/>
          </ac:picMkLst>
        </pc:picChg>
        <pc:picChg chg="mod">
          <ac:chgData name="Miss K Bryant" userId="15ae6789-a016-4c5e-ab7b-572387480e2e" providerId="ADAL" clId="{78A51840-6DDD-445B-84DB-18FE907F6D59}" dt="2025-11-27T21:11:39.748" v="67" actId="1076"/>
          <ac:picMkLst>
            <pc:docMk/>
            <pc:sldMk cId="2495153965" sldId="268"/>
            <ac:picMk id="36" creationId="{D9D051E0-68DF-8483-7FC7-46C1B2FA6A2B}"/>
          </ac:picMkLst>
        </pc:picChg>
        <pc:picChg chg="mod">
          <ac:chgData name="Miss K Bryant" userId="15ae6789-a016-4c5e-ab7b-572387480e2e" providerId="ADAL" clId="{78A51840-6DDD-445B-84DB-18FE907F6D59}" dt="2025-11-27T21:11:07.968" v="59" actId="1076"/>
          <ac:picMkLst>
            <pc:docMk/>
            <pc:sldMk cId="2495153965" sldId="268"/>
            <ac:picMk id="37" creationId="{8C77763A-261F-373E-C86B-D859F134A2AA}"/>
          </ac:picMkLst>
        </pc:picChg>
        <pc:picChg chg="mod">
          <ac:chgData name="Miss K Bryant" userId="15ae6789-a016-4c5e-ab7b-572387480e2e" providerId="ADAL" clId="{78A51840-6DDD-445B-84DB-18FE907F6D59}" dt="2025-11-27T21:09:46.147" v="35" actId="1076"/>
          <ac:picMkLst>
            <pc:docMk/>
            <pc:sldMk cId="2495153965" sldId="268"/>
            <ac:picMk id="51" creationId="{5F37DDEE-6203-D0A9-3EB7-99764C6B3EDC}"/>
          </ac:picMkLst>
        </pc:picChg>
        <pc:picChg chg="mod">
          <ac:chgData name="Miss K Bryant" userId="15ae6789-a016-4c5e-ab7b-572387480e2e" providerId="ADAL" clId="{78A51840-6DDD-445B-84DB-18FE907F6D59}" dt="2025-11-27T21:10:44.544" v="52" actId="1076"/>
          <ac:picMkLst>
            <pc:docMk/>
            <pc:sldMk cId="2495153965" sldId="268"/>
            <ac:picMk id="52" creationId="{88CE0332-C85C-C3D1-8FA5-4241A5242722}"/>
          </ac:picMkLst>
        </pc:picChg>
        <pc:picChg chg="mod">
          <ac:chgData name="Miss K Bryant" userId="15ae6789-a016-4c5e-ab7b-572387480e2e" providerId="ADAL" clId="{78A51840-6DDD-445B-84DB-18FE907F6D59}" dt="2025-11-27T21:10:23.515" v="45" actId="1076"/>
          <ac:picMkLst>
            <pc:docMk/>
            <pc:sldMk cId="2495153965" sldId="268"/>
            <ac:picMk id="58" creationId="{4E7BB603-4868-B2A4-4616-319629B63CE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F106C-28A8-4693-B7F5-12F0C29F61E9}" type="datetimeFigureOut">
              <a:rPr lang="en-GB" smtClean="0"/>
              <a:t>27/11/2025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E8F3F-5DE6-4F0C-9F08-9D810F81E1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436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675993" y="5201015"/>
            <a:ext cx="5407943" cy="425537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1350963"/>
            <a:ext cx="6480175" cy="36464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2227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>
          <a:extLst>
            <a:ext uri="{FF2B5EF4-FFF2-40B4-BE49-F238E27FC236}">
              <a16:creationId xmlns:a16="http://schemas.microsoft.com/office/drawing/2014/main" id="{5948EB0D-5723-F326-56CF-37C56D37E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>
            <a:extLst>
              <a:ext uri="{FF2B5EF4-FFF2-40B4-BE49-F238E27FC236}">
                <a16:creationId xmlns:a16="http://schemas.microsoft.com/office/drawing/2014/main" id="{D53E696C-2AF5-79A1-5984-21730FAB08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5993" y="5201015"/>
            <a:ext cx="5407943" cy="425537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:notes">
            <a:extLst>
              <a:ext uri="{FF2B5EF4-FFF2-40B4-BE49-F238E27FC236}">
                <a16:creationId xmlns:a16="http://schemas.microsoft.com/office/drawing/2014/main" id="{9ED44FAA-62F8-EA32-E41C-B43C881470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1350963"/>
            <a:ext cx="6480175" cy="36464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6328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>
          <a:extLst>
            <a:ext uri="{FF2B5EF4-FFF2-40B4-BE49-F238E27FC236}">
              <a16:creationId xmlns:a16="http://schemas.microsoft.com/office/drawing/2014/main" id="{AD9D63D1-1581-C39E-72BE-DC3A259F7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>
            <a:extLst>
              <a:ext uri="{FF2B5EF4-FFF2-40B4-BE49-F238E27FC236}">
                <a16:creationId xmlns:a16="http://schemas.microsoft.com/office/drawing/2014/main" id="{2327B493-3683-0F56-B97F-A763033A0B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5993" y="5201015"/>
            <a:ext cx="5407943" cy="425537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:notes">
            <a:extLst>
              <a:ext uri="{FF2B5EF4-FFF2-40B4-BE49-F238E27FC236}">
                <a16:creationId xmlns:a16="http://schemas.microsoft.com/office/drawing/2014/main" id="{7E49FBCA-B05C-AEEC-6EC8-E52D1FB713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1350963"/>
            <a:ext cx="6480175" cy="36464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0143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>
          <a:extLst>
            <a:ext uri="{FF2B5EF4-FFF2-40B4-BE49-F238E27FC236}">
              <a16:creationId xmlns:a16="http://schemas.microsoft.com/office/drawing/2014/main" id="{AD08A7E6-856D-04E1-6D49-D105B73E6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>
            <a:extLst>
              <a:ext uri="{FF2B5EF4-FFF2-40B4-BE49-F238E27FC236}">
                <a16:creationId xmlns:a16="http://schemas.microsoft.com/office/drawing/2014/main" id="{F0AF5C83-CB90-3447-BDA0-894AC95169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5993" y="5201015"/>
            <a:ext cx="5407943" cy="425537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:notes">
            <a:extLst>
              <a:ext uri="{FF2B5EF4-FFF2-40B4-BE49-F238E27FC236}">
                <a16:creationId xmlns:a16="http://schemas.microsoft.com/office/drawing/2014/main" id="{290EEFF3-626F-22E0-A8E7-6085E929B5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1350963"/>
            <a:ext cx="6480175" cy="36464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4241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675993" y="5201015"/>
            <a:ext cx="5407943" cy="425537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1350963"/>
            <a:ext cx="6480175" cy="36464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056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6C684-8482-4FE2-BE35-391692A74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AE8CC2-AD04-4C02-BB2B-E75B02F7B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0ADFC-7C63-4F57-8E71-4FEA907FC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AF311-BFA2-4E90-BF58-298B5FCB421A}" type="datetimeFigureOut">
              <a:rPr lang="en-GB" smtClean="0"/>
              <a:t>27/11/2025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9B8F2-B238-48E0-9466-EE7329DA9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22760-A590-40E8-A353-3444F524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5F2F-BCFA-4D7C-8810-9A9A9DDF7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709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36C50-882F-4BAD-8F88-313EF58CE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8E61A7-319D-49C2-83D8-9F3400F37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97E28-6CD9-4795-8CC6-ACE331BD1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AF311-BFA2-4E90-BF58-298B5FCB421A}" type="datetimeFigureOut">
              <a:rPr lang="en-GB" smtClean="0"/>
              <a:t>27/11/2025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B4592-BE0A-4FDD-8A7A-14ED32D96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D8761-90EA-4F49-960B-A2718F921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5F2F-BCFA-4D7C-8810-9A9A9DDF7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76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812365-A992-42DB-9E52-197C18EA58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8EB32C-3286-4506-949B-7BB30609B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D562-6470-471B-BE1C-9A79769C5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AF311-BFA2-4E90-BF58-298B5FCB421A}" type="datetimeFigureOut">
              <a:rPr lang="en-GB" smtClean="0"/>
              <a:t>27/11/2025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6DECF-182A-49E7-AA58-0D6CA89C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F014B-20E7-4327-91B9-015C8B272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5F2F-BCFA-4D7C-8810-9A9A9DDF7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38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9B885-24AC-4639-A2BB-D0DF44DA1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77D08-A72D-4AC8-AD92-22D3BCFB8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F9A33-0E23-40F7-AC29-01985EAEE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AF311-BFA2-4E90-BF58-298B5FCB421A}" type="datetimeFigureOut">
              <a:rPr lang="en-GB" smtClean="0"/>
              <a:t>27/11/2025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A4E24-06A1-41E1-A992-825C9D4BD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D7708-7F2D-465A-A59A-C433638FC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5F2F-BCFA-4D7C-8810-9A9A9DDF7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520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AADEB-18E0-4255-A004-39C39C0F4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3956A-A9E9-4912-AD18-FACFE111F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7D8E8-40D6-46D3-B4A8-BF36EF8FD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AF311-BFA2-4E90-BF58-298B5FCB421A}" type="datetimeFigureOut">
              <a:rPr lang="en-GB" smtClean="0"/>
              <a:t>27/11/2025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7DBE-620C-4DF3-A98A-E85BB244A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CD7F0-0106-45E4-B846-C746FC021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5F2F-BCFA-4D7C-8810-9A9A9DDF7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708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E1B91-301D-402C-AC93-C801D7FB0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88AC9-F3E5-4A6D-BEC7-D10803E063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DBEB05-A038-4810-BB36-D88CA9CCD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88C402-EC61-4577-8471-137BFCDF7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AF311-BFA2-4E90-BF58-298B5FCB421A}" type="datetimeFigureOut">
              <a:rPr lang="en-GB" smtClean="0"/>
              <a:t>27/11/2025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60B8D4-AA53-45D5-8E69-3DAE5A20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C3F2A-E867-45BD-B271-7090F11D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5F2F-BCFA-4D7C-8810-9A9A9DDF7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591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42456-43A8-402A-9D00-D6C76B91A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D426B-0EA8-4C0E-8505-18C83EAA4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39DE7-A538-44DB-9638-9128DB100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DA1E2-D2D2-4927-BE64-B23DEECE1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F7ADE3-1359-4C4C-BC38-EF67CAEBBF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8E841D-1341-4146-A5A3-541BCE4EC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AF311-BFA2-4E90-BF58-298B5FCB421A}" type="datetimeFigureOut">
              <a:rPr lang="en-GB" smtClean="0"/>
              <a:t>27/11/2025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46C6BE-5EB7-4AB7-B2B2-236655BF0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5C8A86-50E1-491A-A225-19E8E514B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5F2F-BCFA-4D7C-8810-9A9A9DDF7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348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DC156-17EF-45C2-80A7-B5A9C2B64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7F7A00-FDD2-4C72-B0FD-7EFD8C114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AF311-BFA2-4E90-BF58-298B5FCB421A}" type="datetimeFigureOut">
              <a:rPr lang="en-GB" smtClean="0"/>
              <a:t>27/11/2025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775749-2076-4448-B65F-9A1C8A68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A6289D-5CC1-4152-967A-37D661A5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5F2F-BCFA-4D7C-8810-9A9A9DDF7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336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18C39D-DA39-4114-B94C-E72FE072A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AF311-BFA2-4E90-BF58-298B5FCB421A}" type="datetimeFigureOut">
              <a:rPr lang="en-GB" smtClean="0"/>
              <a:t>27/11/2025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6A658F-AC9F-45D6-8B77-F1226DDC7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2412E-F432-441D-91C0-D96B9617B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5F2F-BCFA-4D7C-8810-9A9A9DDF7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769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DFE93-5A7C-44F8-9006-B989CFD87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BC485-7705-4800-9076-BA513C963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DA881E-7006-4DAF-80C1-D3DA65CB2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194F4-7286-45B0-9D7C-36922CD54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AF311-BFA2-4E90-BF58-298B5FCB421A}" type="datetimeFigureOut">
              <a:rPr lang="en-GB" smtClean="0"/>
              <a:t>27/11/2025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3C3007-01B1-45A6-9AC9-1EFB9A6FA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54CAC-6F96-4F43-80F5-7A81A4714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5F2F-BCFA-4D7C-8810-9A9A9DDF7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30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7AE3-47F5-40FA-9F90-948C3621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687A88-DA43-4ED5-9BD3-F39F73F92E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34BBB0-E622-449A-9C1E-22E258EF1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30539-EF30-49B5-92BD-00B648972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AF311-BFA2-4E90-BF58-298B5FCB421A}" type="datetimeFigureOut">
              <a:rPr lang="en-GB" smtClean="0"/>
              <a:t>27/11/2025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8F382B-9454-4173-8BCE-0BD60D0A4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DBA9F-DC74-482E-9BD8-6076F5A19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95F2F-BCFA-4D7C-8810-9A9A9DDF7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954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B46451-8740-4F20-8704-F70DDA780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78CDB-A2C3-48AA-A127-2C6EE55FC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81645-EF68-49F6-BA0D-D21A8373A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AF311-BFA2-4E90-BF58-298B5FCB421A}" type="datetimeFigureOut">
              <a:rPr lang="en-GB" smtClean="0"/>
              <a:t>27/11/2025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84693-9A69-47D2-B709-B9A8401445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BB04E-6597-4038-A296-61B4C824ED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95F2F-BCFA-4D7C-8810-9A9A9DDF73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18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.png"/><Relationship Id="rId21" Type="http://schemas.openxmlformats.org/officeDocument/2006/relationships/image" Target="../media/image30.png"/><Relationship Id="rId7" Type="http://schemas.openxmlformats.org/officeDocument/2006/relationships/image" Target="../media/image10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24.png"/><Relationship Id="rId23" Type="http://schemas.openxmlformats.org/officeDocument/2006/relationships/image" Target="../media/image31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.png"/><Relationship Id="rId21" Type="http://schemas.openxmlformats.org/officeDocument/2006/relationships/image" Target="../media/image30.png"/><Relationship Id="rId7" Type="http://schemas.openxmlformats.org/officeDocument/2006/relationships/image" Target="../media/image10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24.png"/><Relationship Id="rId23" Type="http://schemas.openxmlformats.org/officeDocument/2006/relationships/image" Target="../media/image31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.png"/><Relationship Id="rId21" Type="http://schemas.openxmlformats.org/officeDocument/2006/relationships/image" Target="../media/image30.png"/><Relationship Id="rId7" Type="http://schemas.openxmlformats.org/officeDocument/2006/relationships/image" Target="../media/image10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24.png"/><Relationship Id="rId23" Type="http://schemas.openxmlformats.org/officeDocument/2006/relationships/image" Target="../media/image31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5.png"/><Relationship Id="rId5" Type="http://schemas.openxmlformats.org/officeDocument/2006/relationships/image" Target="../media/image3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10175" y="1549221"/>
            <a:ext cx="11981825" cy="49366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 txBox="1"/>
          <p:nvPr/>
        </p:nvSpPr>
        <p:spPr>
          <a:xfrm>
            <a:off x="383239" y="-21307"/>
            <a:ext cx="115320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Music Year 7 Learning Journey</a:t>
            </a:r>
            <a:endParaRPr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9" name="Google Shape;69;p1"/>
          <p:cNvSpPr/>
          <p:nvPr/>
        </p:nvSpPr>
        <p:spPr>
          <a:xfrm>
            <a:off x="8126283" y="924404"/>
            <a:ext cx="2115896" cy="780356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000" dirty="0"/>
              <a:t>Solo Performance - Keyboards</a:t>
            </a:r>
          </a:p>
        </p:txBody>
      </p:sp>
      <p:grpSp>
        <p:nvGrpSpPr>
          <p:cNvPr id="97" name="Google Shape;97;p1"/>
          <p:cNvGrpSpPr/>
          <p:nvPr/>
        </p:nvGrpSpPr>
        <p:grpSpPr>
          <a:xfrm>
            <a:off x="9970448" y="4006325"/>
            <a:ext cx="2885204" cy="1626267"/>
            <a:chOff x="1503311" y="3738394"/>
            <a:chExt cx="1653894" cy="1185344"/>
          </a:xfrm>
        </p:grpSpPr>
        <p:pic>
          <p:nvPicPr>
            <p:cNvPr id="98" name="Google Shape;98;p1" descr="Sig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03311" y="3738394"/>
              <a:ext cx="1531564" cy="1185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" name="Google Shape;99;p1"/>
            <p:cNvSpPr txBox="1"/>
            <p:nvPr/>
          </p:nvSpPr>
          <p:spPr>
            <a:xfrm>
              <a:off x="1882865" y="4012866"/>
              <a:ext cx="1274340" cy="409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dirty="0">
                  <a:solidFill>
                    <a:schemeClr val="dk1"/>
                  </a:solidFill>
                  <a:sym typeface="Century Gothic"/>
                </a:rPr>
                <a:t>   Year 8</a:t>
              </a:r>
              <a:endParaRPr b="1" dirty="0"/>
            </a:p>
          </p:txBody>
        </p:sp>
      </p:grpSp>
      <p:grpSp>
        <p:nvGrpSpPr>
          <p:cNvPr id="42" name="Google Shape;97;p1">
            <a:extLst>
              <a:ext uri="{FF2B5EF4-FFF2-40B4-BE49-F238E27FC236}">
                <a16:creationId xmlns:a16="http://schemas.microsoft.com/office/drawing/2014/main" id="{B3627152-CDFE-43BE-A24B-47BDBF5D3B62}"/>
              </a:ext>
            </a:extLst>
          </p:cNvPr>
          <p:cNvGrpSpPr/>
          <p:nvPr/>
        </p:nvGrpSpPr>
        <p:grpSpPr>
          <a:xfrm>
            <a:off x="-273171" y="76494"/>
            <a:ext cx="2703474" cy="1502942"/>
            <a:chOff x="1503311" y="3738394"/>
            <a:chExt cx="1531564" cy="1185344"/>
          </a:xfrm>
        </p:grpSpPr>
        <p:pic>
          <p:nvPicPr>
            <p:cNvPr id="43" name="Google Shape;98;p1" descr="Sign">
              <a:extLst>
                <a:ext uri="{FF2B5EF4-FFF2-40B4-BE49-F238E27FC236}">
                  <a16:creationId xmlns:a16="http://schemas.microsoft.com/office/drawing/2014/main" id="{50E08A89-DA53-42A6-9CAE-A312EBCDE30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03311" y="3738394"/>
              <a:ext cx="1531564" cy="1185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Google Shape;99;p1">
              <a:extLst>
                <a:ext uri="{FF2B5EF4-FFF2-40B4-BE49-F238E27FC236}">
                  <a16:creationId xmlns:a16="http://schemas.microsoft.com/office/drawing/2014/main" id="{92E49054-94CE-428A-9605-E373012F2477}"/>
                </a:ext>
              </a:extLst>
            </p:cNvPr>
            <p:cNvSpPr txBox="1"/>
            <p:nvPr/>
          </p:nvSpPr>
          <p:spPr>
            <a:xfrm>
              <a:off x="1828034" y="4046922"/>
              <a:ext cx="1173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dirty="0">
                  <a:solidFill>
                    <a:schemeClr val="dk1"/>
                  </a:solidFill>
                  <a:ea typeface="Century Gothic"/>
                  <a:cs typeface="Century Gothic"/>
                  <a:sym typeface="Century Gothic"/>
                </a:rPr>
                <a:t>      Year 7</a:t>
              </a:r>
              <a:endParaRPr b="1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5EC649-0431-475F-AB2A-9F09A09EC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7248" y="111695"/>
            <a:ext cx="609653" cy="780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1F5B2E-676E-4A4D-BEB9-4E2392B5F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3770" y="144621"/>
            <a:ext cx="1298561" cy="609653"/>
          </a:xfrm>
          <a:prstGeom prst="rect">
            <a:avLst/>
          </a:prstGeom>
        </p:spPr>
      </p:pic>
      <p:sp>
        <p:nvSpPr>
          <p:cNvPr id="18" name="Google Shape;69;p1">
            <a:extLst>
              <a:ext uri="{FF2B5EF4-FFF2-40B4-BE49-F238E27FC236}">
                <a16:creationId xmlns:a16="http://schemas.microsoft.com/office/drawing/2014/main" id="{4CD6D03A-E431-FB48-4F04-AD530C7DC71F}"/>
              </a:ext>
            </a:extLst>
          </p:cNvPr>
          <p:cNvSpPr/>
          <p:nvPr/>
        </p:nvSpPr>
        <p:spPr>
          <a:xfrm>
            <a:off x="8986067" y="2792865"/>
            <a:ext cx="2115896" cy="789121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000" dirty="0"/>
              <a:t>Music Tech Skills - Orchestra</a:t>
            </a:r>
          </a:p>
        </p:txBody>
      </p:sp>
      <p:sp>
        <p:nvSpPr>
          <p:cNvPr id="19" name="Google Shape;69;p1">
            <a:extLst>
              <a:ext uri="{FF2B5EF4-FFF2-40B4-BE49-F238E27FC236}">
                <a16:creationId xmlns:a16="http://schemas.microsoft.com/office/drawing/2014/main" id="{A03E5F20-F4D1-B19C-BF71-B84683E7A70C}"/>
              </a:ext>
            </a:extLst>
          </p:cNvPr>
          <p:cNvSpPr/>
          <p:nvPr/>
        </p:nvSpPr>
        <p:spPr>
          <a:xfrm>
            <a:off x="1906289" y="777038"/>
            <a:ext cx="2017083" cy="669588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000" dirty="0"/>
              <a:t>Class Ensemble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5022E1D-FE78-AE5A-35E1-22E21A155297}"/>
              </a:ext>
            </a:extLst>
          </p:cNvPr>
          <p:cNvSpPr/>
          <p:nvPr/>
        </p:nvSpPr>
        <p:spPr>
          <a:xfrm>
            <a:off x="7446202" y="1878766"/>
            <a:ext cx="2566359" cy="6433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how to perform a more complex piece on the keyboard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0703DC0-32A2-4285-91B8-9ADF3D5078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928"/>
          <a:stretch/>
        </p:blipFill>
        <p:spPr>
          <a:xfrm>
            <a:off x="10299079" y="1229234"/>
            <a:ext cx="1892921" cy="11791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8A31E4-0371-4D35-C063-3FEE044E4C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2102" y="621178"/>
            <a:ext cx="3881917" cy="19712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65BD29-C070-9A3F-EAB1-56EE3D836A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6449" y="622663"/>
            <a:ext cx="876575" cy="876575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DEFD82C-6221-BF9F-DA54-209D87FADAAB}"/>
              </a:ext>
            </a:extLst>
          </p:cNvPr>
          <p:cNvSpPr/>
          <p:nvPr/>
        </p:nvSpPr>
        <p:spPr>
          <a:xfrm>
            <a:off x="7593215" y="3801070"/>
            <a:ext cx="2892244" cy="75876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tx1"/>
                </a:solidFill>
              </a:rPr>
              <a:t>Know how different instruments work.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Know how to use Ableton Live to recreate an orchestral piece of music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08B3FD8-0718-E43E-CFC6-F9D9F88A7D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196" y="3394731"/>
            <a:ext cx="1866740" cy="24198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76688B-2683-C76D-E207-EB34CC113B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8731" y="2776489"/>
            <a:ext cx="1134329" cy="6945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6387E0-F02A-B496-B9D9-6E5A951E7D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99693" y="2631411"/>
            <a:ext cx="894576" cy="894576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994EBA-486D-7542-62F0-76A92FD83985}"/>
              </a:ext>
            </a:extLst>
          </p:cNvPr>
          <p:cNvSpPr/>
          <p:nvPr/>
        </p:nvSpPr>
        <p:spPr>
          <a:xfrm>
            <a:off x="1794358" y="1606398"/>
            <a:ext cx="1993360" cy="6183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how to sing and play instruments together</a:t>
            </a:r>
          </a:p>
        </p:txBody>
      </p:sp>
      <p:sp>
        <p:nvSpPr>
          <p:cNvPr id="2" name="Google Shape;69;p1">
            <a:extLst>
              <a:ext uri="{FF2B5EF4-FFF2-40B4-BE49-F238E27FC236}">
                <a16:creationId xmlns:a16="http://schemas.microsoft.com/office/drawing/2014/main" id="{D856108E-4EC1-E753-E1B8-E1A4218ABD21}"/>
              </a:ext>
            </a:extLst>
          </p:cNvPr>
          <p:cNvSpPr/>
          <p:nvPr/>
        </p:nvSpPr>
        <p:spPr>
          <a:xfrm>
            <a:off x="2567025" y="4729127"/>
            <a:ext cx="2313436" cy="820433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000" dirty="0"/>
              <a:t>Group Performance - African</a:t>
            </a:r>
          </a:p>
        </p:txBody>
      </p:sp>
      <p:sp>
        <p:nvSpPr>
          <p:cNvPr id="3" name="Google Shape;69;p1">
            <a:extLst>
              <a:ext uri="{FF2B5EF4-FFF2-40B4-BE49-F238E27FC236}">
                <a16:creationId xmlns:a16="http://schemas.microsoft.com/office/drawing/2014/main" id="{7B2B8BAF-82B3-5719-BDA9-9D1445ADED76}"/>
              </a:ext>
            </a:extLst>
          </p:cNvPr>
          <p:cNvSpPr/>
          <p:nvPr/>
        </p:nvSpPr>
        <p:spPr>
          <a:xfrm>
            <a:off x="7219824" y="4767226"/>
            <a:ext cx="2313436" cy="744237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000" dirty="0"/>
              <a:t>Group Composition</a:t>
            </a:r>
          </a:p>
        </p:txBody>
      </p:sp>
      <p:sp>
        <p:nvSpPr>
          <p:cNvPr id="4" name="Google Shape;69;p1">
            <a:extLst>
              <a:ext uri="{FF2B5EF4-FFF2-40B4-BE49-F238E27FC236}">
                <a16:creationId xmlns:a16="http://schemas.microsoft.com/office/drawing/2014/main" id="{A704F45E-A592-E8E4-8C7D-A58D34FB19D1}"/>
              </a:ext>
            </a:extLst>
          </p:cNvPr>
          <p:cNvSpPr/>
          <p:nvPr/>
        </p:nvSpPr>
        <p:spPr>
          <a:xfrm>
            <a:off x="2006585" y="2655046"/>
            <a:ext cx="2319945" cy="910449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000" dirty="0"/>
              <a:t>Music Tech Skills - 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7953A05-8AE5-88A1-EBF0-442768397EF4}"/>
              </a:ext>
            </a:extLst>
          </p:cNvPr>
          <p:cNvSpPr/>
          <p:nvPr/>
        </p:nvSpPr>
        <p:spPr>
          <a:xfrm>
            <a:off x="1295984" y="5782658"/>
            <a:ext cx="2566359" cy="6433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how to arrange and perform African Music in a group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C6D522C-76F7-7706-9CA6-819F78F2B530}"/>
              </a:ext>
            </a:extLst>
          </p:cNvPr>
          <p:cNvSpPr/>
          <p:nvPr/>
        </p:nvSpPr>
        <p:spPr>
          <a:xfrm>
            <a:off x="7369755" y="5689358"/>
            <a:ext cx="2163505" cy="66363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how to compose your own music in a group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9E1866F-C68D-818E-6BA9-DF3B7269D052}"/>
              </a:ext>
            </a:extLst>
          </p:cNvPr>
          <p:cNvSpPr/>
          <p:nvPr/>
        </p:nvSpPr>
        <p:spPr>
          <a:xfrm>
            <a:off x="2495282" y="3783451"/>
            <a:ext cx="2564326" cy="6884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how to create music for a purpose, on the computer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852FD2-84C9-769D-CBE4-C0DCD5109CC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526" t="18084" r="5407" b="13650"/>
          <a:stretch/>
        </p:blipFill>
        <p:spPr>
          <a:xfrm>
            <a:off x="3995753" y="467688"/>
            <a:ext cx="2040788" cy="698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160236-6314-4701-66BC-D43E031E1A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13792" y="4779226"/>
            <a:ext cx="2585445" cy="1774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2CBD54-60BB-0F4C-1425-27C982DDE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78989" y="4969831"/>
            <a:ext cx="1499341" cy="12307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FFD916-32A9-7A94-A03D-0643657B4B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64721" y="2634395"/>
            <a:ext cx="1423615" cy="10033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73AA3A-8881-C895-7832-1FFCAA1DAE7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71669" y="3487640"/>
            <a:ext cx="1385626" cy="13856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AE441FB-7776-041C-82B0-FF4129C9ABC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22745" y="2611936"/>
            <a:ext cx="1701044" cy="10631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A877069-17A9-955F-B0BD-50951CF2667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3967" y="1983740"/>
            <a:ext cx="1881692" cy="10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91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>
          <a:extLst>
            <a:ext uri="{FF2B5EF4-FFF2-40B4-BE49-F238E27FC236}">
              <a16:creationId xmlns:a16="http://schemas.microsoft.com/office/drawing/2014/main" id="{1E0D8E64-980B-DF72-B8C5-102B2C03E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">
            <a:extLst>
              <a:ext uri="{FF2B5EF4-FFF2-40B4-BE49-F238E27FC236}">
                <a16:creationId xmlns:a16="http://schemas.microsoft.com/office/drawing/2014/main" id="{41CA2205-9ECD-BEEF-5C33-BB1AD69F251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10175" y="1549221"/>
            <a:ext cx="11981825" cy="49366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>
            <a:extLst>
              <a:ext uri="{FF2B5EF4-FFF2-40B4-BE49-F238E27FC236}">
                <a16:creationId xmlns:a16="http://schemas.microsoft.com/office/drawing/2014/main" id="{87DAF070-D75A-107C-7330-7A204A299ABD}"/>
              </a:ext>
            </a:extLst>
          </p:cNvPr>
          <p:cNvSpPr txBox="1"/>
          <p:nvPr/>
        </p:nvSpPr>
        <p:spPr>
          <a:xfrm>
            <a:off x="383239" y="-21307"/>
            <a:ext cx="115320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Music Year 8 Learning Journey (KB)</a:t>
            </a:r>
            <a:endParaRPr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9" name="Google Shape;69;p1">
            <a:extLst>
              <a:ext uri="{FF2B5EF4-FFF2-40B4-BE49-F238E27FC236}">
                <a16:creationId xmlns:a16="http://schemas.microsoft.com/office/drawing/2014/main" id="{6B577BB8-CC61-B2AC-483D-46E062CBD3F3}"/>
              </a:ext>
            </a:extLst>
          </p:cNvPr>
          <p:cNvSpPr/>
          <p:nvPr/>
        </p:nvSpPr>
        <p:spPr>
          <a:xfrm>
            <a:off x="7697742" y="944778"/>
            <a:ext cx="2115896" cy="780356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000" dirty="0"/>
              <a:t>Group Composition</a:t>
            </a:r>
          </a:p>
        </p:txBody>
      </p:sp>
      <p:grpSp>
        <p:nvGrpSpPr>
          <p:cNvPr id="97" name="Google Shape;97;p1">
            <a:extLst>
              <a:ext uri="{FF2B5EF4-FFF2-40B4-BE49-F238E27FC236}">
                <a16:creationId xmlns:a16="http://schemas.microsoft.com/office/drawing/2014/main" id="{04B4F736-693A-A33A-988E-65256C5B15EB}"/>
              </a:ext>
            </a:extLst>
          </p:cNvPr>
          <p:cNvGrpSpPr/>
          <p:nvPr/>
        </p:nvGrpSpPr>
        <p:grpSpPr>
          <a:xfrm>
            <a:off x="9970448" y="4006325"/>
            <a:ext cx="2885204" cy="1626267"/>
            <a:chOff x="1503311" y="3738394"/>
            <a:chExt cx="1653894" cy="1185344"/>
          </a:xfrm>
        </p:grpSpPr>
        <p:pic>
          <p:nvPicPr>
            <p:cNvPr id="98" name="Google Shape;98;p1" descr="Sign">
              <a:extLst>
                <a:ext uri="{FF2B5EF4-FFF2-40B4-BE49-F238E27FC236}">
                  <a16:creationId xmlns:a16="http://schemas.microsoft.com/office/drawing/2014/main" id="{8F06B5C2-4C03-EF4D-7E4B-B3751E7761D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03311" y="3738394"/>
              <a:ext cx="1531564" cy="1185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" name="Google Shape;99;p1">
              <a:extLst>
                <a:ext uri="{FF2B5EF4-FFF2-40B4-BE49-F238E27FC236}">
                  <a16:creationId xmlns:a16="http://schemas.microsoft.com/office/drawing/2014/main" id="{7653DC35-88E5-06BC-0DCC-3E7230C60C78}"/>
                </a:ext>
              </a:extLst>
            </p:cNvPr>
            <p:cNvSpPr txBox="1"/>
            <p:nvPr/>
          </p:nvSpPr>
          <p:spPr>
            <a:xfrm>
              <a:off x="1882865" y="4012866"/>
              <a:ext cx="1274340" cy="409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dirty="0">
                  <a:solidFill>
                    <a:schemeClr val="dk1"/>
                  </a:solidFill>
                  <a:sym typeface="Century Gothic"/>
                </a:rPr>
                <a:t>   Year 9</a:t>
              </a:r>
              <a:endParaRPr b="1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9E67CF2-E5AF-10E4-7304-4A9AF2D05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7248" y="111695"/>
            <a:ext cx="609653" cy="780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D0D7D7-D224-EC2C-3030-270550D39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3770" y="144621"/>
            <a:ext cx="1298561" cy="609653"/>
          </a:xfrm>
          <a:prstGeom prst="rect">
            <a:avLst/>
          </a:prstGeom>
        </p:spPr>
      </p:pic>
      <p:sp>
        <p:nvSpPr>
          <p:cNvPr id="18" name="Google Shape;69;p1">
            <a:extLst>
              <a:ext uri="{FF2B5EF4-FFF2-40B4-BE49-F238E27FC236}">
                <a16:creationId xmlns:a16="http://schemas.microsoft.com/office/drawing/2014/main" id="{29E58E77-CDF8-99E2-C423-6C02CF87D087}"/>
              </a:ext>
            </a:extLst>
          </p:cNvPr>
          <p:cNvSpPr/>
          <p:nvPr/>
        </p:nvSpPr>
        <p:spPr>
          <a:xfrm>
            <a:off x="7053162" y="4840282"/>
            <a:ext cx="2580335" cy="789121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000" dirty="0"/>
              <a:t>Group Performance -Samba</a:t>
            </a:r>
          </a:p>
        </p:txBody>
      </p:sp>
      <p:sp>
        <p:nvSpPr>
          <p:cNvPr id="19" name="Google Shape;69;p1">
            <a:extLst>
              <a:ext uri="{FF2B5EF4-FFF2-40B4-BE49-F238E27FC236}">
                <a16:creationId xmlns:a16="http://schemas.microsoft.com/office/drawing/2014/main" id="{8872D66C-76F5-9A84-D58E-63D1EE0B803E}"/>
              </a:ext>
            </a:extLst>
          </p:cNvPr>
          <p:cNvSpPr/>
          <p:nvPr/>
        </p:nvSpPr>
        <p:spPr>
          <a:xfrm>
            <a:off x="1906289" y="777037"/>
            <a:ext cx="2159429" cy="699147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000" dirty="0"/>
              <a:t>Solo Performance - Keyboards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0A8DE63-A8DA-7779-DACC-9CFF0B46E4F4}"/>
              </a:ext>
            </a:extLst>
          </p:cNvPr>
          <p:cNvSpPr/>
          <p:nvPr/>
        </p:nvSpPr>
        <p:spPr>
          <a:xfrm>
            <a:off x="6986497" y="1930687"/>
            <a:ext cx="2566359" cy="6433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how to compose some suitable music for a Video Game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C693BEE-A6D9-C20A-A13F-E8A1EF163B7D}"/>
              </a:ext>
            </a:extLst>
          </p:cNvPr>
          <p:cNvSpPr/>
          <p:nvPr/>
        </p:nvSpPr>
        <p:spPr>
          <a:xfrm>
            <a:off x="7053162" y="5839249"/>
            <a:ext cx="2892244" cy="75876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how to arrange and perform Samba Music in a group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258CBC2-D475-E847-93FC-C2236C0DE3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3509" y="2754067"/>
            <a:ext cx="894576" cy="894576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F5D550B-30C6-8516-B944-58BE2EED60CB}"/>
              </a:ext>
            </a:extLst>
          </p:cNvPr>
          <p:cNvSpPr/>
          <p:nvPr/>
        </p:nvSpPr>
        <p:spPr>
          <a:xfrm>
            <a:off x="1794358" y="1652472"/>
            <a:ext cx="2271360" cy="6183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how to perform a film theme on the keyboard using both hands</a:t>
            </a:r>
          </a:p>
        </p:txBody>
      </p:sp>
      <p:sp>
        <p:nvSpPr>
          <p:cNvPr id="2" name="Google Shape;69;p1">
            <a:extLst>
              <a:ext uri="{FF2B5EF4-FFF2-40B4-BE49-F238E27FC236}">
                <a16:creationId xmlns:a16="http://schemas.microsoft.com/office/drawing/2014/main" id="{75D805BC-6201-4ADC-0A8A-C66765C1D00E}"/>
              </a:ext>
            </a:extLst>
          </p:cNvPr>
          <p:cNvSpPr/>
          <p:nvPr/>
        </p:nvSpPr>
        <p:spPr>
          <a:xfrm>
            <a:off x="8000086" y="2792836"/>
            <a:ext cx="2313436" cy="820433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000" dirty="0"/>
              <a:t>Music Tech Skills - Arrangement</a:t>
            </a:r>
          </a:p>
        </p:txBody>
      </p:sp>
      <p:sp>
        <p:nvSpPr>
          <p:cNvPr id="3" name="Google Shape;69;p1">
            <a:extLst>
              <a:ext uri="{FF2B5EF4-FFF2-40B4-BE49-F238E27FC236}">
                <a16:creationId xmlns:a16="http://schemas.microsoft.com/office/drawing/2014/main" id="{2ABDCAE2-65BE-7504-30FF-E9C9FD002983}"/>
              </a:ext>
            </a:extLst>
          </p:cNvPr>
          <p:cNvSpPr/>
          <p:nvPr/>
        </p:nvSpPr>
        <p:spPr>
          <a:xfrm>
            <a:off x="2084109" y="2947424"/>
            <a:ext cx="2313436" cy="744237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000" dirty="0"/>
              <a:t>Music Tech Skills - Composition</a:t>
            </a:r>
          </a:p>
        </p:txBody>
      </p:sp>
      <p:sp>
        <p:nvSpPr>
          <p:cNvPr id="4" name="Google Shape;69;p1">
            <a:extLst>
              <a:ext uri="{FF2B5EF4-FFF2-40B4-BE49-F238E27FC236}">
                <a16:creationId xmlns:a16="http://schemas.microsoft.com/office/drawing/2014/main" id="{7D910233-4F0A-50A0-13BA-6742A794AAB4}"/>
              </a:ext>
            </a:extLst>
          </p:cNvPr>
          <p:cNvSpPr/>
          <p:nvPr/>
        </p:nvSpPr>
        <p:spPr>
          <a:xfrm>
            <a:off x="2122902" y="4799903"/>
            <a:ext cx="2319945" cy="910449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000" dirty="0"/>
              <a:t>Class Performance - Musicals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56BC09-5960-6B29-DD35-75F519229116}"/>
              </a:ext>
            </a:extLst>
          </p:cNvPr>
          <p:cNvSpPr/>
          <p:nvPr/>
        </p:nvSpPr>
        <p:spPr>
          <a:xfrm>
            <a:off x="6279096" y="3840183"/>
            <a:ext cx="4276626" cy="6433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tx1"/>
                </a:solidFill>
              </a:rPr>
              <a:t>Know how to create a full soundtrack for a James Bond film clip, recording music and adding sound effects in Ableton Live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5A32AC-F40C-37CD-25B5-69C1B1BB06CC}"/>
              </a:ext>
            </a:extLst>
          </p:cNvPr>
          <p:cNvSpPr/>
          <p:nvPr/>
        </p:nvSpPr>
        <p:spPr>
          <a:xfrm>
            <a:off x="1902213" y="3912720"/>
            <a:ext cx="2163505" cy="66363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how to compose your own Theme Tune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424095-45F9-CFD1-4926-55333FD63C02}"/>
              </a:ext>
            </a:extLst>
          </p:cNvPr>
          <p:cNvSpPr/>
          <p:nvPr/>
        </p:nvSpPr>
        <p:spPr>
          <a:xfrm>
            <a:off x="2140631" y="5959306"/>
            <a:ext cx="2564326" cy="6884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how to sing and play instruments, performing a Musical Theatre song together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2B1070F-22F5-1B49-C3C1-06CCC388FF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3767" y="3814689"/>
            <a:ext cx="1431323" cy="8945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FDFA0D-FF9E-8B83-E51C-D66966479F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2291" y="2827341"/>
            <a:ext cx="1456103" cy="9100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1BF3A9-AE58-E438-90BB-130C0A3AC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18243"/>
          <a:stretch>
            <a:fillRect/>
          </a:stretch>
        </p:blipFill>
        <p:spPr>
          <a:xfrm>
            <a:off x="4171982" y="501873"/>
            <a:ext cx="2140618" cy="12941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50A9265-0EE3-F41F-892F-422370002D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06002" y="993201"/>
            <a:ext cx="1838112" cy="12254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DB91F7D-9FE4-95C9-0A36-4EAF58F5702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32482" b="32813"/>
          <a:stretch/>
        </p:blipFill>
        <p:spPr>
          <a:xfrm>
            <a:off x="10502827" y="2570698"/>
            <a:ext cx="1193346" cy="414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C787C05-ADA1-3105-102F-389B0C9ACA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93569" y="2970259"/>
            <a:ext cx="749900" cy="11104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439114E-5E6D-A1F6-B460-357258217BF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9267"/>
          <a:stretch/>
        </p:blipFill>
        <p:spPr>
          <a:xfrm>
            <a:off x="229575" y="3416913"/>
            <a:ext cx="1672054" cy="143509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7811CB3-58E4-FA4D-A3BC-4B50009122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27742" y="2659656"/>
            <a:ext cx="695160" cy="9168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BFE8FFB-90E2-B0F3-CC11-F42314E6E91A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b="7177"/>
          <a:stretch>
            <a:fillRect/>
          </a:stretch>
        </p:blipFill>
        <p:spPr>
          <a:xfrm>
            <a:off x="10023478" y="5218899"/>
            <a:ext cx="1720636" cy="120863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E4DC81-2353-8D16-31CA-EC032D608EE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6947" y="4884209"/>
            <a:ext cx="2042294" cy="14306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13D0EB8-4C6E-4D8D-E6D5-FF8EA38544A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9639" r="8003"/>
          <a:stretch>
            <a:fillRect/>
          </a:stretch>
        </p:blipFill>
        <p:spPr>
          <a:xfrm>
            <a:off x="556173" y="5397154"/>
            <a:ext cx="1445628" cy="97761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B6EB670-B4A7-3EAC-F2DC-407F88A1662B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713" t="2108" r="15031" b="2313"/>
          <a:stretch/>
        </p:blipFill>
        <p:spPr>
          <a:xfrm>
            <a:off x="4148080" y="1781792"/>
            <a:ext cx="634079" cy="86174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E9C258A-6EA9-001A-D1B0-05FC0EE9260E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3041" t="4948" r="3082" b="4948"/>
          <a:stretch>
            <a:fillRect/>
          </a:stretch>
        </p:blipFill>
        <p:spPr>
          <a:xfrm flipH="1">
            <a:off x="1372458" y="114884"/>
            <a:ext cx="768173" cy="662770"/>
          </a:xfrm>
          <a:prstGeom prst="rect">
            <a:avLst/>
          </a:prstGeom>
        </p:spPr>
      </p:pic>
      <p:grpSp>
        <p:nvGrpSpPr>
          <p:cNvPr id="42" name="Google Shape;97;p1">
            <a:extLst>
              <a:ext uri="{FF2B5EF4-FFF2-40B4-BE49-F238E27FC236}">
                <a16:creationId xmlns:a16="http://schemas.microsoft.com/office/drawing/2014/main" id="{2BDACBF2-0351-5358-5E0A-06561B3F6090}"/>
              </a:ext>
            </a:extLst>
          </p:cNvPr>
          <p:cNvGrpSpPr/>
          <p:nvPr/>
        </p:nvGrpSpPr>
        <p:grpSpPr>
          <a:xfrm>
            <a:off x="-352095" y="391213"/>
            <a:ext cx="2703474" cy="1502942"/>
            <a:chOff x="1503311" y="3738394"/>
            <a:chExt cx="1531564" cy="1185344"/>
          </a:xfrm>
        </p:grpSpPr>
        <p:pic>
          <p:nvPicPr>
            <p:cNvPr id="43" name="Google Shape;98;p1" descr="Sign">
              <a:extLst>
                <a:ext uri="{FF2B5EF4-FFF2-40B4-BE49-F238E27FC236}">
                  <a16:creationId xmlns:a16="http://schemas.microsoft.com/office/drawing/2014/main" id="{A335C190-EAB1-3A63-57DD-3D86E9009E5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03311" y="3738394"/>
              <a:ext cx="1531564" cy="1185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Google Shape;99;p1">
              <a:extLst>
                <a:ext uri="{FF2B5EF4-FFF2-40B4-BE49-F238E27FC236}">
                  <a16:creationId xmlns:a16="http://schemas.microsoft.com/office/drawing/2014/main" id="{302B12FB-20F2-6758-30B6-12D445505B0F}"/>
                </a:ext>
              </a:extLst>
            </p:cNvPr>
            <p:cNvSpPr txBox="1"/>
            <p:nvPr/>
          </p:nvSpPr>
          <p:spPr>
            <a:xfrm>
              <a:off x="1828034" y="4046922"/>
              <a:ext cx="1173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dirty="0">
                  <a:solidFill>
                    <a:schemeClr val="dk1"/>
                  </a:solidFill>
                  <a:ea typeface="Century Gothic"/>
                  <a:cs typeface="Century Gothic"/>
                  <a:sym typeface="Century Gothic"/>
                </a:rPr>
                <a:t>      Year 8</a:t>
              </a:r>
              <a:endParaRPr b="1" dirty="0"/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B89FCC40-3FC1-A05B-706A-C96C7AFAF1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275" y="1194510"/>
            <a:ext cx="1604750" cy="228409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80BF610-AC8C-2E1E-9908-C8F16EFC1D07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8841" t="21137" r="8087" b="19299"/>
          <a:stretch>
            <a:fillRect/>
          </a:stretch>
        </p:blipFill>
        <p:spPr>
          <a:xfrm>
            <a:off x="6279096" y="577746"/>
            <a:ext cx="1334560" cy="9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32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>
          <a:extLst>
            <a:ext uri="{FF2B5EF4-FFF2-40B4-BE49-F238E27FC236}">
              <a16:creationId xmlns:a16="http://schemas.microsoft.com/office/drawing/2014/main" id="{041D4362-4727-7289-55E4-F63C2ED86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">
            <a:extLst>
              <a:ext uri="{FF2B5EF4-FFF2-40B4-BE49-F238E27FC236}">
                <a16:creationId xmlns:a16="http://schemas.microsoft.com/office/drawing/2014/main" id="{4E7BB603-4868-B2A4-4616-319629B63CE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10175" y="1549221"/>
            <a:ext cx="11981825" cy="49366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>
            <a:extLst>
              <a:ext uri="{FF2B5EF4-FFF2-40B4-BE49-F238E27FC236}">
                <a16:creationId xmlns:a16="http://schemas.microsoft.com/office/drawing/2014/main" id="{BF8133A6-3574-6D5C-936A-EC9CF1CAC009}"/>
              </a:ext>
            </a:extLst>
          </p:cNvPr>
          <p:cNvSpPr txBox="1"/>
          <p:nvPr/>
        </p:nvSpPr>
        <p:spPr>
          <a:xfrm>
            <a:off x="383239" y="-21307"/>
            <a:ext cx="115320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Music Year 8 Learning Journey (KB 8B1)</a:t>
            </a:r>
            <a:endParaRPr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9" name="Google Shape;69;p1">
            <a:extLst>
              <a:ext uri="{FF2B5EF4-FFF2-40B4-BE49-F238E27FC236}">
                <a16:creationId xmlns:a16="http://schemas.microsoft.com/office/drawing/2014/main" id="{A96CBDED-483B-BAD5-4CF4-777AC2AD16F9}"/>
              </a:ext>
            </a:extLst>
          </p:cNvPr>
          <p:cNvSpPr/>
          <p:nvPr/>
        </p:nvSpPr>
        <p:spPr>
          <a:xfrm>
            <a:off x="8103864" y="2911766"/>
            <a:ext cx="2115896" cy="780356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000" dirty="0"/>
              <a:t>Group Composition</a:t>
            </a:r>
          </a:p>
        </p:txBody>
      </p:sp>
      <p:grpSp>
        <p:nvGrpSpPr>
          <p:cNvPr id="97" name="Google Shape;97;p1">
            <a:extLst>
              <a:ext uri="{FF2B5EF4-FFF2-40B4-BE49-F238E27FC236}">
                <a16:creationId xmlns:a16="http://schemas.microsoft.com/office/drawing/2014/main" id="{400506FF-836A-32B1-FFBF-7D8137F975CB}"/>
              </a:ext>
            </a:extLst>
          </p:cNvPr>
          <p:cNvGrpSpPr/>
          <p:nvPr/>
        </p:nvGrpSpPr>
        <p:grpSpPr>
          <a:xfrm>
            <a:off x="9970448" y="4006325"/>
            <a:ext cx="2885204" cy="1626267"/>
            <a:chOff x="1503311" y="3738394"/>
            <a:chExt cx="1653894" cy="1185344"/>
          </a:xfrm>
        </p:grpSpPr>
        <p:pic>
          <p:nvPicPr>
            <p:cNvPr id="98" name="Google Shape;98;p1" descr="Sign">
              <a:extLst>
                <a:ext uri="{FF2B5EF4-FFF2-40B4-BE49-F238E27FC236}">
                  <a16:creationId xmlns:a16="http://schemas.microsoft.com/office/drawing/2014/main" id="{23B6FCD2-2221-020F-4B0A-C2AA31CC3D2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03311" y="3738394"/>
              <a:ext cx="1531564" cy="1185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" name="Google Shape;99;p1">
              <a:extLst>
                <a:ext uri="{FF2B5EF4-FFF2-40B4-BE49-F238E27FC236}">
                  <a16:creationId xmlns:a16="http://schemas.microsoft.com/office/drawing/2014/main" id="{0DED3C28-B7DB-259E-9D83-BEC414472F39}"/>
                </a:ext>
              </a:extLst>
            </p:cNvPr>
            <p:cNvSpPr txBox="1"/>
            <p:nvPr/>
          </p:nvSpPr>
          <p:spPr>
            <a:xfrm>
              <a:off x="1882865" y="4012866"/>
              <a:ext cx="1274340" cy="409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dirty="0">
                  <a:solidFill>
                    <a:schemeClr val="dk1"/>
                  </a:solidFill>
                  <a:sym typeface="Century Gothic"/>
                </a:rPr>
                <a:t>   Year 9</a:t>
              </a:r>
              <a:endParaRPr b="1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D91F06-37A1-A451-6376-1C192A629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7248" y="111695"/>
            <a:ext cx="609653" cy="780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FA4869-37E9-2446-9D18-4CFA4FB38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3770" y="144621"/>
            <a:ext cx="1298561" cy="609653"/>
          </a:xfrm>
          <a:prstGeom prst="rect">
            <a:avLst/>
          </a:prstGeom>
        </p:spPr>
      </p:pic>
      <p:sp>
        <p:nvSpPr>
          <p:cNvPr id="18" name="Google Shape;69;p1">
            <a:extLst>
              <a:ext uri="{FF2B5EF4-FFF2-40B4-BE49-F238E27FC236}">
                <a16:creationId xmlns:a16="http://schemas.microsoft.com/office/drawing/2014/main" id="{3C8EEF76-1756-8DEF-E384-D108A2C9C1E1}"/>
              </a:ext>
            </a:extLst>
          </p:cNvPr>
          <p:cNvSpPr/>
          <p:nvPr/>
        </p:nvSpPr>
        <p:spPr>
          <a:xfrm>
            <a:off x="2109571" y="2810522"/>
            <a:ext cx="2580335" cy="789121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000" dirty="0"/>
              <a:t>Group Performance -Samba</a:t>
            </a:r>
          </a:p>
        </p:txBody>
      </p:sp>
      <p:sp>
        <p:nvSpPr>
          <p:cNvPr id="19" name="Google Shape;69;p1">
            <a:extLst>
              <a:ext uri="{FF2B5EF4-FFF2-40B4-BE49-F238E27FC236}">
                <a16:creationId xmlns:a16="http://schemas.microsoft.com/office/drawing/2014/main" id="{D82F6ABE-449C-7A83-5A3A-2C173EF65442}"/>
              </a:ext>
            </a:extLst>
          </p:cNvPr>
          <p:cNvSpPr/>
          <p:nvPr/>
        </p:nvSpPr>
        <p:spPr>
          <a:xfrm>
            <a:off x="1906289" y="777037"/>
            <a:ext cx="2159429" cy="699147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000" dirty="0"/>
              <a:t>Solo Performance - Keyboards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F178774-6FEA-EE08-B602-FACCD9440124}"/>
              </a:ext>
            </a:extLst>
          </p:cNvPr>
          <p:cNvSpPr/>
          <p:nvPr/>
        </p:nvSpPr>
        <p:spPr>
          <a:xfrm>
            <a:off x="7404089" y="3914805"/>
            <a:ext cx="2566359" cy="6433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how to compose some suitable music for a Video Game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C93261F-D17C-890F-CCAD-382B0D948641}"/>
              </a:ext>
            </a:extLst>
          </p:cNvPr>
          <p:cNvSpPr/>
          <p:nvPr/>
        </p:nvSpPr>
        <p:spPr>
          <a:xfrm>
            <a:off x="1906289" y="3828403"/>
            <a:ext cx="2892244" cy="75876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how to arrange and perform Samba Music in a group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C4DD0A6-9D91-B029-FBE3-4259289E61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5409" y="1980061"/>
            <a:ext cx="894576" cy="894576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549BE64-C4D4-75DF-06CC-A1A18FD01A7F}"/>
              </a:ext>
            </a:extLst>
          </p:cNvPr>
          <p:cNvSpPr/>
          <p:nvPr/>
        </p:nvSpPr>
        <p:spPr>
          <a:xfrm>
            <a:off x="1794358" y="1652472"/>
            <a:ext cx="2271360" cy="6183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how to perform a film theme on the keyboard using both hands</a:t>
            </a:r>
          </a:p>
        </p:txBody>
      </p:sp>
      <p:sp>
        <p:nvSpPr>
          <p:cNvPr id="2" name="Google Shape;69;p1">
            <a:extLst>
              <a:ext uri="{FF2B5EF4-FFF2-40B4-BE49-F238E27FC236}">
                <a16:creationId xmlns:a16="http://schemas.microsoft.com/office/drawing/2014/main" id="{A46396A5-6029-6498-6660-1BE117C1690A}"/>
              </a:ext>
            </a:extLst>
          </p:cNvPr>
          <p:cNvSpPr/>
          <p:nvPr/>
        </p:nvSpPr>
        <p:spPr>
          <a:xfrm>
            <a:off x="8032289" y="930337"/>
            <a:ext cx="2313436" cy="820433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000" dirty="0"/>
              <a:t>Music Tech Skills - Arrangement</a:t>
            </a:r>
          </a:p>
        </p:txBody>
      </p:sp>
      <p:sp>
        <p:nvSpPr>
          <p:cNvPr id="3" name="Google Shape;69;p1">
            <a:extLst>
              <a:ext uri="{FF2B5EF4-FFF2-40B4-BE49-F238E27FC236}">
                <a16:creationId xmlns:a16="http://schemas.microsoft.com/office/drawing/2014/main" id="{243D6F76-AD21-D1AC-D226-BDDA9DCD37AE}"/>
              </a:ext>
            </a:extLst>
          </p:cNvPr>
          <p:cNvSpPr/>
          <p:nvPr/>
        </p:nvSpPr>
        <p:spPr>
          <a:xfrm>
            <a:off x="7203921" y="4951460"/>
            <a:ext cx="2313436" cy="744237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000" dirty="0"/>
              <a:t>Music Tech Skills - Composition</a:t>
            </a:r>
          </a:p>
        </p:txBody>
      </p:sp>
      <p:sp>
        <p:nvSpPr>
          <p:cNvPr id="4" name="Google Shape;69;p1">
            <a:extLst>
              <a:ext uri="{FF2B5EF4-FFF2-40B4-BE49-F238E27FC236}">
                <a16:creationId xmlns:a16="http://schemas.microsoft.com/office/drawing/2014/main" id="{0890100C-2255-C0E9-0928-90D696351755}"/>
              </a:ext>
            </a:extLst>
          </p:cNvPr>
          <p:cNvSpPr/>
          <p:nvPr/>
        </p:nvSpPr>
        <p:spPr>
          <a:xfrm>
            <a:off x="2122902" y="4799903"/>
            <a:ext cx="2319945" cy="910449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000" dirty="0"/>
              <a:t>Class Performance - Musicals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831817-D443-513C-372F-08A7BDC7C207}"/>
              </a:ext>
            </a:extLst>
          </p:cNvPr>
          <p:cNvSpPr/>
          <p:nvPr/>
        </p:nvSpPr>
        <p:spPr>
          <a:xfrm>
            <a:off x="6271450" y="1950792"/>
            <a:ext cx="4276626" cy="6433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tx1"/>
                </a:solidFill>
              </a:rPr>
              <a:t>Know how to create a full soundtrack for a James Bond film clip, recording music and adding sound effects in Ableton Live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B72566-D2BB-4A2B-0166-A0E868BEEEE6}"/>
              </a:ext>
            </a:extLst>
          </p:cNvPr>
          <p:cNvSpPr/>
          <p:nvPr/>
        </p:nvSpPr>
        <p:spPr>
          <a:xfrm>
            <a:off x="7156126" y="5895251"/>
            <a:ext cx="2163505" cy="66363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how to compose your own Theme Tune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8E70D3-16D5-C226-80F4-4E4B488DDFDC}"/>
              </a:ext>
            </a:extLst>
          </p:cNvPr>
          <p:cNvSpPr/>
          <p:nvPr/>
        </p:nvSpPr>
        <p:spPr>
          <a:xfrm>
            <a:off x="2140631" y="5959306"/>
            <a:ext cx="2564326" cy="6884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how to sing and play instruments, performing a Musical Theatre song together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4C5F99-B0C8-D353-17A2-13D649F4BA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0766" y="5491656"/>
            <a:ext cx="1431323" cy="8945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65A768-C4DE-2FC0-CAC4-DCE12E91EC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2355" y="704009"/>
            <a:ext cx="1456103" cy="9100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EE5600-73A1-1322-EC91-4EE5966E680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18243"/>
          <a:stretch>
            <a:fillRect/>
          </a:stretch>
        </p:blipFill>
        <p:spPr>
          <a:xfrm>
            <a:off x="4171982" y="501873"/>
            <a:ext cx="2140618" cy="12941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7782A5-1F88-5BCA-8826-6527DF2124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85711" y="2811383"/>
            <a:ext cx="1838112" cy="12254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9B1629-86FE-6408-97F8-6FFE44903DE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32482" b="32813"/>
          <a:stretch/>
        </p:blipFill>
        <p:spPr>
          <a:xfrm>
            <a:off x="10763770" y="750640"/>
            <a:ext cx="1193346" cy="414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0B6874B-39AE-19FB-73F5-59E0315634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92989" y="1357073"/>
            <a:ext cx="749900" cy="11104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569C136-7A65-F426-0457-220A5B92CBF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9267"/>
          <a:stretch/>
        </p:blipFill>
        <p:spPr>
          <a:xfrm>
            <a:off x="5275247" y="5277605"/>
            <a:ext cx="1672054" cy="143509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56C362-E684-C871-0151-169690CA97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24013" y="4645875"/>
            <a:ext cx="695160" cy="9168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9D051E0-68DF-8483-7FC7-46C1B2FA6A2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b="7177"/>
          <a:stretch>
            <a:fillRect/>
          </a:stretch>
        </p:blipFill>
        <p:spPr>
          <a:xfrm>
            <a:off x="132381" y="3107898"/>
            <a:ext cx="1720636" cy="120863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C77763A-261F-373E-C86B-D859F134A2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9610" y="3631366"/>
            <a:ext cx="2042294" cy="14306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115BEA4-778C-453D-1283-C196500F6BC8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9639" r="8003"/>
          <a:stretch>
            <a:fillRect/>
          </a:stretch>
        </p:blipFill>
        <p:spPr>
          <a:xfrm>
            <a:off x="556173" y="5397154"/>
            <a:ext cx="1445628" cy="97761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383DEBD-8E3C-12D3-919C-DD15E810C3AB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713" t="2108" r="15031" b="2313"/>
          <a:stretch/>
        </p:blipFill>
        <p:spPr>
          <a:xfrm>
            <a:off x="4148080" y="1781792"/>
            <a:ext cx="634079" cy="86174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4F10CE0-0F62-63F2-F9EC-1D29A12193A8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3041" t="4948" r="3082" b="4948"/>
          <a:stretch>
            <a:fillRect/>
          </a:stretch>
        </p:blipFill>
        <p:spPr>
          <a:xfrm flipH="1">
            <a:off x="1372458" y="114884"/>
            <a:ext cx="768173" cy="662770"/>
          </a:xfrm>
          <a:prstGeom prst="rect">
            <a:avLst/>
          </a:prstGeom>
        </p:spPr>
      </p:pic>
      <p:grpSp>
        <p:nvGrpSpPr>
          <p:cNvPr id="42" name="Google Shape;97;p1">
            <a:extLst>
              <a:ext uri="{FF2B5EF4-FFF2-40B4-BE49-F238E27FC236}">
                <a16:creationId xmlns:a16="http://schemas.microsoft.com/office/drawing/2014/main" id="{3E199F33-E1AD-86AA-7FBF-213A1D61B453}"/>
              </a:ext>
            </a:extLst>
          </p:cNvPr>
          <p:cNvGrpSpPr/>
          <p:nvPr/>
        </p:nvGrpSpPr>
        <p:grpSpPr>
          <a:xfrm>
            <a:off x="-352095" y="391213"/>
            <a:ext cx="2703474" cy="1502942"/>
            <a:chOff x="1503311" y="3738394"/>
            <a:chExt cx="1531564" cy="1185344"/>
          </a:xfrm>
        </p:grpSpPr>
        <p:pic>
          <p:nvPicPr>
            <p:cNvPr id="43" name="Google Shape;98;p1" descr="Sign">
              <a:extLst>
                <a:ext uri="{FF2B5EF4-FFF2-40B4-BE49-F238E27FC236}">
                  <a16:creationId xmlns:a16="http://schemas.microsoft.com/office/drawing/2014/main" id="{A94A56F6-6770-4E3A-1994-4E215998A11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03311" y="3738394"/>
              <a:ext cx="1531564" cy="1185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Google Shape;99;p1">
              <a:extLst>
                <a:ext uri="{FF2B5EF4-FFF2-40B4-BE49-F238E27FC236}">
                  <a16:creationId xmlns:a16="http://schemas.microsoft.com/office/drawing/2014/main" id="{E07C34D0-021A-343D-7DC2-92709C276B4E}"/>
                </a:ext>
              </a:extLst>
            </p:cNvPr>
            <p:cNvSpPr txBox="1"/>
            <p:nvPr/>
          </p:nvSpPr>
          <p:spPr>
            <a:xfrm>
              <a:off x="1828034" y="4046922"/>
              <a:ext cx="1173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dirty="0">
                  <a:solidFill>
                    <a:schemeClr val="dk1"/>
                  </a:solidFill>
                  <a:ea typeface="Century Gothic"/>
                  <a:cs typeface="Century Gothic"/>
                  <a:sym typeface="Century Gothic"/>
                </a:rPr>
                <a:t>      Year 8</a:t>
              </a:r>
              <a:endParaRPr b="1" dirty="0"/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5F37DDEE-6203-D0A9-3EB7-99764C6B3ED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495" y="1297866"/>
            <a:ext cx="1604750" cy="228409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8CE0332-C85C-C3D1-8FA5-4241A5242722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8841" t="21137" r="8087" b="19299"/>
          <a:stretch>
            <a:fillRect/>
          </a:stretch>
        </p:blipFill>
        <p:spPr>
          <a:xfrm>
            <a:off x="6697729" y="2594156"/>
            <a:ext cx="1334560" cy="9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53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>
          <a:extLst>
            <a:ext uri="{FF2B5EF4-FFF2-40B4-BE49-F238E27FC236}">
              <a16:creationId xmlns:a16="http://schemas.microsoft.com/office/drawing/2014/main" id="{D4EE9809-E6E7-70A1-DF2E-70DBC2F49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">
            <a:extLst>
              <a:ext uri="{FF2B5EF4-FFF2-40B4-BE49-F238E27FC236}">
                <a16:creationId xmlns:a16="http://schemas.microsoft.com/office/drawing/2014/main" id="{F6358847-ECC3-B245-774D-33E3597D25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10175" y="1549221"/>
            <a:ext cx="11981825" cy="49366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>
            <a:extLst>
              <a:ext uri="{FF2B5EF4-FFF2-40B4-BE49-F238E27FC236}">
                <a16:creationId xmlns:a16="http://schemas.microsoft.com/office/drawing/2014/main" id="{593368EA-5BDF-F4C5-EB53-2AFA6C93408C}"/>
              </a:ext>
            </a:extLst>
          </p:cNvPr>
          <p:cNvSpPr txBox="1"/>
          <p:nvPr/>
        </p:nvSpPr>
        <p:spPr>
          <a:xfrm>
            <a:off x="383239" y="-21307"/>
            <a:ext cx="115320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Music Year 8 Learning Journey (EV)</a:t>
            </a:r>
            <a:endParaRPr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9" name="Google Shape;69;p1">
            <a:extLst>
              <a:ext uri="{FF2B5EF4-FFF2-40B4-BE49-F238E27FC236}">
                <a16:creationId xmlns:a16="http://schemas.microsoft.com/office/drawing/2014/main" id="{837D7394-F6C1-F756-08D1-E73655926131}"/>
              </a:ext>
            </a:extLst>
          </p:cNvPr>
          <p:cNvSpPr/>
          <p:nvPr/>
        </p:nvSpPr>
        <p:spPr>
          <a:xfrm>
            <a:off x="2237118" y="2834543"/>
            <a:ext cx="2115896" cy="780356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000" dirty="0"/>
              <a:t>Group Composition</a:t>
            </a:r>
          </a:p>
        </p:txBody>
      </p:sp>
      <p:grpSp>
        <p:nvGrpSpPr>
          <p:cNvPr id="97" name="Google Shape;97;p1">
            <a:extLst>
              <a:ext uri="{FF2B5EF4-FFF2-40B4-BE49-F238E27FC236}">
                <a16:creationId xmlns:a16="http://schemas.microsoft.com/office/drawing/2014/main" id="{1FAF8245-60D1-9879-C576-ED72D59E6666}"/>
              </a:ext>
            </a:extLst>
          </p:cNvPr>
          <p:cNvGrpSpPr/>
          <p:nvPr/>
        </p:nvGrpSpPr>
        <p:grpSpPr>
          <a:xfrm>
            <a:off x="9970448" y="4006325"/>
            <a:ext cx="2885204" cy="1626267"/>
            <a:chOff x="1503311" y="3738394"/>
            <a:chExt cx="1653894" cy="1185344"/>
          </a:xfrm>
        </p:grpSpPr>
        <p:pic>
          <p:nvPicPr>
            <p:cNvPr id="98" name="Google Shape;98;p1" descr="Sign">
              <a:extLst>
                <a:ext uri="{FF2B5EF4-FFF2-40B4-BE49-F238E27FC236}">
                  <a16:creationId xmlns:a16="http://schemas.microsoft.com/office/drawing/2014/main" id="{8934883F-546B-D9AF-9076-A36A29A9722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03311" y="3738394"/>
              <a:ext cx="1531564" cy="1185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" name="Google Shape;99;p1">
              <a:extLst>
                <a:ext uri="{FF2B5EF4-FFF2-40B4-BE49-F238E27FC236}">
                  <a16:creationId xmlns:a16="http://schemas.microsoft.com/office/drawing/2014/main" id="{BA09CC60-03D5-63ED-3732-A9B2D5D32A5C}"/>
                </a:ext>
              </a:extLst>
            </p:cNvPr>
            <p:cNvSpPr txBox="1"/>
            <p:nvPr/>
          </p:nvSpPr>
          <p:spPr>
            <a:xfrm>
              <a:off x="1882865" y="4012866"/>
              <a:ext cx="1274340" cy="409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dirty="0">
                  <a:solidFill>
                    <a:schemeClr val="dk1"/>
                  </a:solidFill>
                  <a:sym typeface="Century Gothic"/>
                </a:rPr>
                <a:t>   Year 9</a:t>
              </a:r>
              <a:endParaRPr b="1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5479E88-0BCA-4455-A377-B177A214C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7248" y="111695"/>
            <a:ext cx="609653" cy="780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34B8B5-A2C8-6BD3-5F9E-E50E12DD97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3770" y="144621"/>
            <a:ext cx="1298561" cy="609653"/>
          </a:xfrm>
          <a:prstGeom prst="rect">
            <a:avLst/>
          </a:prstGeom>
        </p:spPr>
      </p:pic>
      <p:sp>
        <p:nvSpPr>
          <p:cNvPr id="18" name="Google Shape;69;p1">
            <a:extLst>
              <a:ext uri="{FF2B5EF4-FFF2-40B4-BE49-F238E27FC236}">
                <a16:creationId xmlns:a16="http://schemas.microsoft.com/office/drawing/2014/main" id="{2341C0B4-92B1-1FE8-5F10-E6DE1CB6E76C}"/>
              </a:ext>
            </a:extLst>
          </p:cNvPr>
          <p:cNvSpPr/>
          <p:nvPr/>
        </p:nvSpPr>
        <p:spPr>
          <a:xfrm>
            <a:off x="7803605" y="954232"/>
            <a:ext cx="2580335" cy="789121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000" dirty="0"/>
              <a:t>Group Performance -Samba</a:t>
            </a:r>
          </a:p>
        </p:txBody>
      </p:sp>
      <p:sp>
        <p:nvSpPr>
          <p:cNvPr id="19" name="Google Shape;69;p1">
            <a:extLst>
              <a:ext uri="{FF2B5EF4-FFF2-40B4-BE49-F238E27FC236}">
                <a16:creationId xmlns:a16="http://schemas.microsoft.com/office/drawing/2014/main" id="{C12A1DBD-9CE1-E3DB-175A-98E298045387}"/>
              </a:ext>
            </a:extLst>
          </p:cNvPr>
          <p:cNvSpPr/>
          <p:nvPr/>
        </p:nvSpPr>
        <p:spPr>
          <a:xfrm>
            <a:off x="8454795" y="2723279"/>
            <a:ext cx="2159429" cy="699147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000" dirty="0"/>
              <a:t>Solo Performance - Keyboards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BC5F65C-C632-CD4C-DBDE-549DBCDCD03B}"/>
              </a:ext>
            </a:extLst>
          </p:cNvPr>
          <p:cNvSpPr/>
          <p:nvPr/>
        </p:nvSpPr>
        <p:spPr>
          <a:xfrm>
            <a:off x="2159883" y="3817116"/>
            <a:ext cx="2566359" cy="6433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how to compose some suitable music for a Video Game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92EED4A-0B26-7383-27FD-871C1C53E279}"/>
              </a:ext>
            </a:extLst>
          </p:cNvPr>
          <p:cNvSpPr/>
          <p:nvPr/>
        </p:nvSpPr>
        <p:spPr>
          <a:xfrm>
            <a:off x="5776420" y="1940110"/>
            <a:ext cx="4082106" cy="4988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how to arrange and perform Samba Music in a group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11C71B0-8643-57E0-A76D-C61E389EF5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6480" y="4816821"/>
            <a:ext cx="894576" cy="894576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882D456-523E-E98C-F73E-6F7877E3CB5D}"/>
              </a:ext>
            </a:extLst>
          </p:cNvPr>
          <p:cNvSpPr/>
          <p:nvPr/>
        </p:nvSpPr>
        <p:spPr>
          <a:xfrm>
            <a:off x="8020037" y="3627426"/>
            <a:ext cx="2271360" cy="6183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how to perform a film theme on the keyboard using both hands</a:t>
            </a:r>
          </a:p>
        </p:txBody>
      </p:sp>
      <p:sp>
        <p:nvSpPr>
          <p:cNvPr id="2" name="Google Shape;69;p1">
            <a:extLst>
              <a:ext uri="{FF2B5EF4-FFF2-40B4-BE49-F238E27FC236}">
                <a16:creationId xmlns:a16="http://schemas.microsoft.com/office/drawing/2014/main" id="{C8E28637-BE3E-BB76-E81C-BF8B87CBB001}"/>
              </a:ext>
            </a:extLst>
          </p:cNvPr>
          <p:cNvSpPr/>
          <p:nvPr/>
        </p:nvSpPr>
        <p:spPr>
          <a:xfrm>
            <a:off x="1901629" y="706591"/>
            <a:ext cx="2313436" cy="820433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000" dirty="0"/>
              <a:t>Music Tech Skills - Arrangement</a:t>
            </a:r>
          </a:p>
        </p:txBody>
      </p:sp>
      <p:sp>
        <p:nvSpPr>
          <p:cNvPr id="3" name="Google Shape;69;p1">
            <a:extLst>
              <a:ext uri="{FF2B5EF4-FFF2-40B4-BE49-F238E27FC236}">
                <a16:creationId xmlns:a16="http://schemas.microsoft.com/office/drawing/2014/main" id="{123BFA0E-F3F0-1A37-A680-F1471E8CB594}"/>
              </a:ext>
            </a:extLst>
          </p:cNvPr>
          <p:cNvSpPr/>
          <p:nvPr/>
        </p:nvSpPr>
        <p:spPr>
          <a:xfrm>
            <a:off x="2200152" y="4819458"/>
            <a:ext cx="2313436" cy="744237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000" dirty="0"/>
              <a:t>Music Tech Skills - Composition</a:t>
            </a:r>
          </a:p>
        </p:txBody>
      </p:sp>
      <p:sp>
        <p:nvSpPr>
          <p:cNvPr id="4" name="Google Shape;69;p1">
            <a:extLst>
              <a:ext uri="{FF2B5EF4-FFF2-40B4-BE49-F238E27FC236}">
                <a16:creationId xmlns:a16="http://schemas.microsoft.com/office/drawing/2014/main" id="{ED67C23E-46A7-67B9-5BD3-47A231149772}"/>
              </a:ext>
            </a:extLst>
          </p:cNvPr>
          <p:cNvSpPr/>
          <p:nvPr/>
        </p:nvSpPr>
        <p:spPr>
          <a:xfrm>
            <a:off x="6500946" y="4708061"/>
            <a:ext cx="2319945" cy="910449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000" dirty="0"/>
              <a:t>Class Performance - Musicals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5C9FB2-D6D8-43E6-D120-2CC3147FC42A}"/>
              </a:ext>
            </a:extLst>
          </p:cNvPr>
          <p:cNvSpPr/>
          <p:nvPr/>
        </p:nvSpPr>
        <p:spPr>
          <a:xfrm>
            <a:off x="1365137" y="1754156"/>
            <a:ext cx="3593534" cy="9100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how to create a full soundtrack for a James Bond film clip, recording music and adding sound effects in Ableton Live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9E6932-6871-A876-4A27-C235D896B99F}"/>
              </a:ext>
            </a:extLst>
          </p:cNvPr>
          <p:cNvSpPr/>
          <p:nvPr/>
        </p:nvSpPr>
        <p:spPr>
          <a:xfrm>
            <a:off x="2140631" y="5767999"/>
            <a:ext cx="2163505" cy="66363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how to compose your own Theme Tune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794B8A-90C5-98EB-E975-DD8597679E3B}"/>
              </a:ext>
            </a:extLst>
          </p:cNvPr>
          <p:cNvSpPr/>
          <p:nvPr/>
        </p:nvSpPr>
        <p:spPr>
          <a:xfrm>
            <a:off x="6462226" y="5867133"/>
            <a:ext cx="2564326" cy="6884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Know how to sing and play instruments, performing a Musical Theatre song together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E20CD2E-9E92-8948-9BF5-0793EC1DB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173" y="5822636"/>
            <a:ext cx="1431323" cy="8945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B554A9-DA1D-920D-21CC-4004534820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8692" y="712130"/>
            <a:ext cx="1456103" cy="9100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C1CC2E-C0B0-14EE-8630-0E8F5A606F8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18243"/>
          <a:stretch>
            <a:fillRect/>
          </a:stretch>
        </p:blipFill>
        <p:spPr>
          <a:xfrm>
            <a:off x="5717667" y="2966000"/>
            <a:ext cx="2140618" cy="12941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534467-B5B9-1EDE-B309-6ACAA7B255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584" y="2941502"/>
            <a:ext cx="1838112" cy="12254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933458-021A-7702-C6CB-87908DEEF72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32482" b="32813"/>
          <a:stretch/>
        </p:blipFill>
        <p:spPr>
          <a:xfrm>
            <a:off x="2122902" y="254533"/>
            <a:ext cx="1193346" cy="414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674CCD9-ABDC-8853-CA28-90AB44DC81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6965" y="1648264"/>
            <a:ext cx="749900" cy="11104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288D601-2F04-9FCB-2220-3474C10B7E8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9267"/>
          <a:stretch/>
        </p:blipFill>
        <p:spPr>
          <a:xfrm>
            <a:off x="142954" y="4284673"/>
            <a:ext cx="1672054" cy="143509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DC3F45F-AF65-8E38-96C2-E13763D0A9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74035" y="5773952"/>
            <a:ext cx="695160" cy="9168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919CAF7-68BD-3455-39F4-3E71F2E5BC5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b="7177"/>
          <a:stretch>
            <a:fillRect/>
          </a:stretch>
        </p:blipFill>
        <p:spPr>
          <a:xfrm>
            <a:off x="6118518" y="697918"/>
            <a:ext cx="1570063" cy="110287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1522719-40ED-13B5-43E9-6DA1A526E75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97808" y="949622"/>
            <a:ext cx="1729190" cy="121134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69E11F6-7C8B-3441-66CB-C287ED0E09D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9639" r="8003"/>
          <a:stretch>
            <a:fillRect/>
          </a:stretch>
        </p:blipFill>
        <p:spPr>
          <a:xfrm>
            <a:off x="9093773" y="5036893"/>
            <a:ext cx="1445628" cy="97761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E863782-2BA4-B8DB-FA5D-DDFD27B08D93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713" t="2108" r="15031" b="2313"/>
          <a:stretch/>
        </p:blipFill>
        <p:spPr>
          <a:xfrm>
            <a:off x="7517843" y="2679991"/>
            <a:ext cx="634079" cy="86174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7DC4E37-2C1F-1A04-0A7F-18DB83F06098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3041" t="4948" r="3082" b="4948"/>
          <a:stretch>
            <a:fillRect/>
          </a:stretch>
        </p:blipFill>
        <p:spPr>
          <a:xfrm flipH="1">
            <a:off x="10310542" y="3610697"/>
            <a:ext cx="768173" cy="662770"/>
          </a:xfrm>
          <a:prstGeom prst="rect">
            <a:avLst/>
          </a:prstGeom>
        </p:spPr>
      </p:pic>
      <p:grpSp>
        <p:nvGrpSpPr>
          <p:cNvPr id="42" name="Google Shape;97;p1">
            <a:extLst>
              <a:ext uri="{FF2B5EF4-FFF2-40B4-BE49-F238E27FC236}">
                <a16:creationId xmlns:a16="http://schemas.microsoft.com/office/drawing/2014/main" id="{05CBF257-AC31-2541-E28B-7823776FA727}"/>
              </a:ext>
            </a:extLst>
          </p:cNvPr>
          <p:cNvGrpSpPr/>
          <p:nvPr/>
        </p:nvGrpSpPr>
        <p:grpSpPr>
          <a:xfrm>
            <a:off x="-352095" y="391213"/>
            <a:ext cx="2703474" cy="1502942"/>
            <a:chOff x="1503311" y="3738394"/>
            <a:chExt cx="1531564" cy="1185344"/>
          </a:xfrm>
        </p:grpSpPr>
        <p:pic>
          <p:nvPicPr>
            <p:cNvPr id="43" name="Google Shape;98;p1" descr="Sign">
              <a:extLst>
                <a:ext uri="{FF2B5EF4-FFF2-40B4-BE49-F238E27FC236}">
                  <a16:creationId xmlns:a16="http://schemas.microsoft.com/office/drawing/2014/main" id="{0C8F9CEC-7F4F-EA4B-4A00-F01C3B89E16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03311" y="3738394"/>
              <a:ext cx="1531564" cy="1185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Google Shape;99;p1">
              <a:extLst>
                <a:ext uri="{FF2B5EF4-FFF2-40B4-BE49-F238E27FC236}">
                  <a16:creationId xmlns:a16="http://schemas.microsoft.com/office/drawing/2014/main" id="{FB7BC487-31B6-7C7A-AF67-635751C4FA8A}"/>
                </a:ext>
              </a:extLst>
            </p:cNvPr>
            <p:cNvSpPr txBox="1"/>
            <p:nvPr/>
          </p:nvSpPr>
          <p:spPr>
            <a:xfrm>
              <a:off x="1828034" y="4046922"/>
              <a:ext cx="1173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dirty="0">
                  <a:solidFill>
                    <a:schemeClr val="dk1"/>
                  </a:solidFill>
                  <a:ea typeface="Century Gothic"/>
                  <a:cs typeface="Century Gothic"/>
                  <a:sym typeface="Century Gothic"/>
                </a:rPr>
                <a:t>      Year 8</a:t>
              </a:r>
              <a:endParaRPr b="1" dirty="0"/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B8C82DA9-6324-0F6E-F941-4B70F416F10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6093" b="22123"/>
          <a:stretch>
            <a:fillRect/>
          </a:stretch>
        </p:blipFill>
        <p:spPr>
          <a:xfrm>
            <a:off x="10368492" y="2183160"/>
            <a:ext cx="1604750" cy="163962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0F0D300-0A9F-8B81-131B-C0D9EC37BBC7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8841" t="21137" r="8087" b="19299"/>
          <a:stretch>
            <a:fillRect/>
          </a:stretch>
        </p:blipFill>
        <p:spPr>
          <a:xfrm>
            <a:off x="4420235" y="2643395"/>
            <a:ext cx="1334560" cy="9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77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10175" y="1538012"/>
            <a:ext cx="11981825" cy="49366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 txBox="1"/>
          <p:nvPr/>
        </p:nvSpPr>
        <p:spPr>
          <a:xfrm>
            <a:off x="383239" y="-21307"/>
            <a:ext cx="115320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Music Year 9 Learning Journey</a:t>
            </a:r>
            <a:endParaRPr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9" name="Google Shape;69;p1"/>
          <p:cNvSpPr/>
          <p:nvPr/>
        </p:nvSpPr>
        <p:spPr>
          <a:xfrm>
            <a:off x="7473237" y="2652956"/>
            <a:ext cx="2313436" cy="913059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400" dirty="0"/>
              <a:t>Pop Song Performance</a:t>
            </a:r>
          </a:p>
        </p:txBody>
      </p:sp>
      <p:grpSp>
        <p:nvGrpSpPr>
          <p:cNvPr id="42" name="Google Shape;97;p1">
            <a:extLst>
              <a:ext uri="{FF2B5EF4-FFF2-40B4-BE49-F238E27FC236}">
                <a16:creationId xmlns:a16="http://schemas.microsoft.com/office/drawing/2014/main" id="{B3627152-CDFE-43BE-A24B-47BDBF5D3B62}"/>
              </a:ext>
            </a:extLst>
          </p:cNvPr>
          <p:cNvGrpSpPr/>
          <p:nvPr/>
        </p:nvGrpSpPr>
        <p:grpSpPr>
          <a:xfrm>
            <a:off x="-191280" y="77003"/>
            <a:ext cx="2703474" cy="1502942"/>
            <a:chOff x="1503311" y="3738394"/>
            <a:chExt cx="1531564" cy="1185344"/>
          </a:xfrm>
        </p:grpSpPr>
        <p:pic>
          <p:nvPicPr>
            <p:cNvPr id="43" name="Google Shape;98;p1" descr="Sign">
              <a:extLst>
                <a:ext uri="{FF2B5EF4-FFF2-40B4-BE49-F238E27FC236}">
                  <a16:creationId xmlns:a16="http://schemas.microsoft.com/office/drawing/2014/main" id="{50E08A89-DA53-42A6-9CAE-A312EBCDE30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03311" y="3738394"/>
              <a:ext cx="1531564" cy="1185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Google Shape;99;p1">
              <a:extLst>
                <a:ext uri="{FF2B5EF4-FFF2-40B4-BE49-F238E27FC236}">
                  <a16:creationId xmlns:a16="http://schemas.microsoft.com/office/drawing/2014/main" id="{92E49054-94CE-428A-9605-E373012F2477}"/>
                </a:ext>
              </a:extLst>
            </p:cNvPr>
            <p:cNvSpPr txBox="1"/>
            <p:nvPr/>
          </p:nvSpPr>
          <p:spPr>
            <a:xfrm>
              <a:off x="1828034" y="4046922"/>
              <a:ext cx="1173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dirty="0">
                  <a:solidFill>
                    <a:schemeClr val="dk1"/>
                  </a:solidFill>
                  <a:ea typeface="Century Gothic"/>
                  <a:cs typeface="Century Gothic"/>
                  <a:sym typeface="Century Gothic"/>
                </a:rPr>
                <a:t>      Year 9</a:t>
              </a:r>
              <a:endParaRPr b="1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5EC649-0431-475F-AB2A-9F09A09EC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7248" y="111695"/>
            <a:ext cx="609653" cy="780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1F5B2E-676E-4A4D-BEB9-4E2392B5F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3770" y="144621"/>
            <a:ext cx="1298561" cy="609653"/>
          </a:xfrm>
          <a:prstGeom prst="rect">
            <a:avLst/>
          </a:prstGeom>
        </p:spPr>
      </p:pic>
      <p:sp>
        <p:nvSpPr>
          <p:cNvPr id="18" name="Google Shape;69;p1">
            <a:extLst>
              <a:ext uri="{FF2B5EF4-FFF2-40B4-BE49-F238E27FC236}">
                <a16:creationId xmlns:a16="http://schemas.microsoft.com/office/drawing/2014/main" id="{4CD6D03A-E431-FB48-4F04-AD530C7DC71F}"/>
              </a:ext>
            </a:extLst>
          </p:cNvPr>
          <p:cNvSpPr/>
          <p:nvPr/>
        </p:nvSpPr>
        <p:spPr>
          <a:xfrm>
            <a:off x="2069583" y="525680"/>
            <a:ext cx="2447859" cy="1069815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400" dirty="0"/>
              <a:t>Song Structure</a:t>
            </a:r>
          </a:p>
        </p:txBody>
      </p:sp>
      <p:sp>
        <p:nvSpPr>
          <p:cNvPr id="19" name="Google Shape;69;p1">
            <a:extLst>
              <a:ext uri="{FF2B5EF4-FFF2-40B4-BE49-F238E27FC236}">
                <a16:creationId xmlns:a16="http://schemas.microsoft.com/office/drawing/2014/main" id="{A03E5F20-F4D1-B19C-BF71-B84683E7A70C}"/>
              </a:ext>
            </a:extLst>
          </p:cNvPr>
          <p:cNvSpPr/>
          <p:nvPr/>
        </p:nvSpPr>
        <p:spPr>
          <a:xfrm>
            <a:off x="2532145" y="4825404"/>
            <a:ext cx="2447859" cy="1069815"/>
          </a:xfrm>
          <a:prstGeom prst="wedgeRoundRectCallout">
            <a:avLst>
              <a:gd name="adj1" fmla="val 1577"/>
              <a:gd name="adj2" fmla="val 73605"/>
              <a:gd name="adj3" fmla="val 16667"/>
            </a:avLst>
          </a:prstGeom>
          <a:solidFill>
            <a:srgbClr val="F9CB9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2800" dirty="0"/>
              <a:t>Pop Music Composition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5022E1D-FE78-AE5A-35E1-22E21A155297}"/>
              </a:ext>
            </a:extLst>
          </p:cNvPr>
          <p:cNvSpPr/>
          <p:nvPr/>
        </p:nvSpPr>
        <p:spPr>
          <a:xfrm>
            <a:off x="5498343" y="3786546"/>
            <a:ext cx="4845154" cy="103229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tx1"/>
                </a:solidFill>
              </a:rPr>
              <a:t>Know standard Pop Instrumentation</a:t>
            </a:r>
          </a:p>
          <a:p>
            <a:r>
              <a:rPr lang="en-GB" sz="1200" dirty="0">
                <a:solidFill>
                  <a:schemeClr val="tx1"/>
                </a:solidFill>
              </a:rPr>
              <a:t>Know how to perform a pop song on keyboard or other instrument</a:t>
            </a:r>
          </a:p>
          <a:p>
            <a:r>
              <a:rPr lang="en-GB" sz="1200" dirty="0">
                <a:solidFill>
                  <a:schemeClr val="tx1"/>
                </a:solidFill>
              </a:rPr>
              <a:t>Know how to play in time with a backing or accompaniment </a:t>
            </a:r>
          </a:p>
          <a:p>
            <a:r>
              <a:rPr lang="en-GB" sz="1200" dirty="0">
                <a:solidFill>
                  <a:schemeClr val="tx1"/>
                </a:solidFill>
              </a:rPr>
              <a:t>Know how to develop performance &amp; ensemble skills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DEFD82C-6221-BF9F-DA54-209D87FADAAB}"/>
              </a:ext>
            </a:extLst>
          </p:cNvPr>
          <p:cNvSpPr/>
          <p:nvPr/>
        </p:nvSpPr>
        <p:spPr>
          <a:xfrm>
            <a:off x="4713851" y="763083"/>
            <a:ext cx="3820980" cy="103229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tx1"/>
                </a:solidFill>
              </a:rPr>
              <a:t>Know about different styles of Popular Music</a:t>
            </a:r>
          </a:p>
          <a:p>
            <a:r>
              <a:rPr lang="en-GB" sz="1200" dirty="0">
                <a:solidFill>
                  <a:schemeClr val="tx1"/>
                </a:solidFill>
              </a:rPr>
              <a:t>Know how Pop songs are structured</a:t>
            </a:r>
          </a:p>
          <a:p>
            <a:r>
              <a:rPr lang="en-GB" sz="1200" dirty="0">
                <a:solidFill>
                  <a:schemeClr val="tx1"/>
                </a:solidFill>
              </a:rPr>
              <a:t>Know how Pop Music has evolved</a:t>
            </a:r>
          </a:p>
          <a:p>
            <a:r>
              <a:rPr lang="en-GB" sz="1200" dirty="0">
                <a:solidFill>
                  <a:schemeClr val="tx1"/>
                </a:solidFill>
              </a:rPr>
              <a:t>Know how to re-arrange Ed Sheeran – Shape of You in Ableton Live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26387E0-F02A-B496-B9D9-6E5A951E7D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4784" y="4652885"/>
            <a:ext cx="726138" cy="726138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994EBA-486D-7542-62F0-76A92FD83985}"/>
              </a:ext>
            </a:extLst>
          </p:cNvPr>
          <p:cNvSpPr/>
          <p:nvPr/>
        </p:nvSpPr>
        <p:spPr>
          <a:xfrm>
            <a:off x="2618086" y="6172961"/>
            <a:ext cx="5111831" cy="5316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>
                <a:solidFill>
                  <a:schemeClr val="tx1"/>
                </a:solidFill>
              </a:rPr>
              <a:t>Know how to create own Pop song composition in Ableton Live</a:t>
            </a:r>
          </a:p>
          <a:p>
            <a:r>
              <a:rPr lang="en-GB" sz="1200" dirty="0">
                <a:solidFill>
                  <a:schemeClr val="tx1"/>
                </a:solidFill>
              </a:rPr>
              <a:t>Compose &amp; improvise chords, basslines and melodies, using a clear structure</a:t>
            </a:r>
          </a:p>
          <a:p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3" name="Google Shape;97;p1">
            <a:extLst>
              <a:ext uri="{FF2B5EF4-FFF2-40B4-BE49-F238E27FC236}">
                <a16:creationId xmlns:a16="http://schemas.microsoft.com/office/drawing/2014/main" id="{C83C5896-6984-E40D-7AB2-A88658FFA371}"/>
              </a:ext>
            </a:extLst>
          </p:cNvPr>
          <p:cNvGrpSpPr/>
          <p:nvPr/>
        </p:nvGrpSpPr>
        <p:grpSpPr>
          <a:xfrm>
            <a:off x="9894772" y="4168141"/>
            <a:ext cx="2885204" cy="1626267"/>
            <a:chOff x="1503311" y="3738394"/>
            <a:chExt cx="1653894" cy="1185344"/>
          </a:xfrm>
        </p:grpSpPr>
        <p:pic>
          <p:nvPicPr>
            <p:cNvPr id="4" name="Google Shape;98;p1" descr="Sign">
              <a:extLst>
                <a:ext uri="{FF2B5EF4-FFF2-40B4-BE49-F238E27FC236}">
                  <a16:creationId xmlns:a16="http://schemas.microsoft.com/office/drawing/2014/main" id="{055A3223-5FA9-DC20-1A21-F20CCBF7F79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03311" y="3738394"/>
              <a:ext cx="1531564" cy="1185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99;p1">
              <a:extLst>
                <a:ext uri="{FF2B5EF4-FFF2-40B4-BE49-F238E27FC236}">
                  <a16:creationId xmlns:a16="http://schemas.microsoft.com/office/drawing/2014/main" id="{B4DE567C-F996-2315-82AF-58B49670F23A}"/>
                </a:ext>
              </a:extLst>
            </p:cNvPr>
            <p:cNvSpPr txBox="1"/>
            <p:nvPr/>
          </p:nvSpPr>
          <p:spPr>
            <a:xfrm>
              <a:off x="1882865" y="4012866"/>
              <a:ext cx="1274340" cy="409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dirty="0">
                  <a:solidFill>
                    <a:schemeClr val="dk1"/>
                  </a:solidFill>
                  <a:sym typeface="Century Gothic"/>
                </a:rPr>
                <a:t>   Year 10</a:t>
              </a:r>
              <a:endParaRPr b="1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0DE33F8-5934-7CF5-886B-39A18C69CF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06" t="10044" r="4755" b="25521"/>
          <a:stretch/>
        </p:blipFill>
        <p:spPr>
          <a:xfrm>
            <a:off x="2619071" y="3239375"/>
            <a:ext cx="2772570" cy="1246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48FC35-A65D-5A42-AEB8-8D99C4CAF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7753" y="879527"/>
            <a:ext cx="1439855" cy="14398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E4A842-B685-9D07-B2AE-A58132A9E09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3419" b="47456"/>
          <a:stretch/>
        </p:blipFill>
        <p:spPr>
          <a:xfrm>
            <a:off x="10065983" y="3191742"/>
            <a:ext cx="2094190" cy="10930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3B7B1D-4B33-58DA-B22F-A3D80E6282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8502" b="5590"/>
          <a:stretch/>
        </p:blipFill>
        <p:spPr>
          <a:xfrm>
            <a:off x="509652" y="1489990"/>
            <a:ext cx="1657047" cy="21343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16A006E-D7D0-69B6-B033-8D41920D2B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5862" y="1885716"/>
            <a:ext cx="3117379" cy="11619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A2D5A90-9502-74D1-760C-5D0A6CA7327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832" t="2536" r="1089" b="7652"/>
          <a:stretch/>
        </p:blipFill>
        <p:spPr>
          <a:xfrm>
            <a:off x="8124061" y="5010501"/>
            <a:ext cx="2224855" cy="14478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A4A6135-7EC3-D81E-6D28-355228CACC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05327" y="2009377"/>
            <a:ext cx="969080" cy="9690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8C20B00-EA54-0056-D07A-A15A5C5D77B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6134" t="9884" r="17980" b="15925"/>
          <a:stretch/>
        </p:blipFill>
        <p:spPr>
          <a:xfrm>
            <a:off x="10588148" y="1977537"/>
            <a:ext cx="1049861" cy="118221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1FFB056-D462-F165-5907-B8AF02EA68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003" y="5457323"/>
            <a:ext cx="2118414" cy="132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0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0B82ED4843F248B62EF9C6E3E6BFD1" ma:contentTypeVersion="14" ma:contentTypeDescription="Create a new document." ma:contentTypeScope="" ma:versionID="4c2de588b0a9aa5b5b8843dd2e72e217">
  <xsd:schema xmlns:xsd="http://www.w3.org/2001/XMLSchema" xmlns:xs="http://www.w3.org/2001/XMLSchema" xmlns:p="http://schemas.microsoft.com/office/2006/metadata/properties" xmlns:ns3="73b2f069-893c-4cf9-b0d1-198f2eadc409" xmlns:ns4="905a1eb6-ad1c-4dd0-803a-8a55ecdb65ef" targetNamespace="http://schemas.microsoft.com/office/2006/metadata/properties" ma:root="true" ma:fieldsID="9ce17f5d64ce31f7f1bc18fa9a264d8d" ns3:_="" ns4:_="">
    <xsd:import namespace="73b2f069-893c-4cf9-b0d1-198f2eadc409"/>
    <xsd:import namespace="905a1eb6-ad1c-4dd0-803a-8a55ecdb65e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b2f069-893c-4cf9-b0d1-198f2eadc4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5a1eb6-ad1c-4dd0-803a-8a55ecdb65e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FC9561-F8AD-43F3-903F-8B19C5133D1D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05a1eb6-ad1c-4dd0-803a-8a55ecdb65ef"/>
    <ds:schemaRef ds:uri="http://purl.org/dc/elements/1.1/"/>
    <ds:schemaRef ds:uri="73b2f069-893c-4cf9-b0d1-198f2eadc40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34E02E0-72B7-4D3A-93F4-692F2D95FE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BE1AC2-2D46-4B5F-B47E-BBEBA5A9E8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b2f069-893c-4cf9-b0d1-198f2eadc409"/>
    <ds:schemaRef ds:uri="905a1eb6-ad1c-4dd0-803a-8a55ecdb65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569</Words>
  <Application>Microsoft Office PowerPoint</Application>
  <PresentationFormat>Widescreen</PresentationFormat>
  <Paragraphs>77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Journey</dc:title>
  <dc:creator>J.Hughes</dc:creator>
  <cp:lastModifiedBy>Miss K Bryant</cp:lastModifiedBy>
  <cp:revision>42</cp:revision>
  <cp:lastPrinted>2021-07-06T07:12:51Z</cp:lastPrinted>
  <dcterms:created xsi:type="dcterms:W3CDTF">2020-02-26T14:31:01Z</dcterms:created>
  <dcterms:modified xsi:type="dcterms:W3CDTF">2025-11-27T21:11:53Z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0x010100C70B82ED4843F248B62EF9C6E3E6BFD1</vt:lpwstr>
  </property>
</Properties>
</file>